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203F-1D2A-4778-B496-47BF10603589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6E540-B112-4857-996F-40762A35D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14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6E540-B112-4857-996F-40762A35D9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16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図 759">
            <a:extLst>
              <a:ext uri="{FF2B5EF4-FFF2-40B4-BE49-F238E27FC236}">
                <a16:creationId xmlns:a16="http://schemas.microsoft.com/office/drawing/2014/main" id="{2CB4B7D0-010C-C395-6395-5DD9DD258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761" name="テキスト ボックス 760">
            <a:extLst>
              <a:ext uri="{FF2B5EF4-FFF2-40B4-BE49-F238E27FC236}">
                <a16:creationId xmlns:a16="http://schemas.microsoft.com/office/drawing/2014/main" id="{8F67DEFA-991E-A880-E4E5-70D33684AB3D}"/>
              </a:ext>
            </a:extLst>
          </p:cNvPr>
          <p:cNvSpPr txBox="1"/>
          <p:nvPr/>
        </p:nvSpPr>
        <p:spPr>
          <a:xfrm>
            <a:off x="1720850" y="4699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〇〇町会・自治会より</a:t>
            </a:r>
          </a:p>
        </p:txBody>
      </p:sp>
      <p:sp>
        <p:nvSpPr>
          <p:cNvPr id="762" name="テキスト ボックス 761">
            <a:extLst>
              <a:ext uri="{FF2B5EF4-FFF2-40B4-BE49-F238E27FC236}">
                <a16:creationId xmlns:a16="http://schemas.microsoft.com/office/drawing/2014/main" id="{671E5FA3-869B-5F22-04BA-833A10DFE164}"/>
              </a:ext>
            </a:extLst>
          </p:cNvPr>
          <p:cNvSpPr txBox="1"/>
          <p:nvPr/>
        </p:nvSpPr>
        <p:spPr>
          <a:xfrm>
            <a:off x="577850" y="83947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〇〇町会・自治会から皆様へ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9F2AE8-85F8-4256-AFF0-71E8B303833C}"/>
              </a:ext>
            </a:extLst>
          </p:cNvPr>
          <p:cNvSpPr txBox="1"/>
          <p:nvPr/>
        </p:nvSpPr>
        <p:spPr>
          <a:xfrm>
            <a:off x="577850" y="8818883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この文字を消して、メッセージを記入してください。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図 677">
            <a:extLst>
              <a:ext uri="{FF2B5EF4-FFF2-40B4-BE49-F238E27FC236}">
                <a16:creationId xmlns:a16="http://schemas.microsoft.com/office/drawing/2014/main" id="{ECC74CEE-FAB3-DEB3-63BE-B2F182D9B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24</Words>
  <Application>Microsoft Office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防災対策普及啓発.indd</dc:title>
  <dc:creator>武藤　結香</dc:creator>
  <cp:lastModifiedBy>東京都</cp:lastModifiedBy>
  <cp:revision>9</cp:revision>
  <dcterms:created xsi:type="dcterms:W3CDTF">2022-06-10T03:47:32Z</dcterms:created>
  <dcterms:modified xsi:type="dcterms:W3CDTF">2022-06-20T02:20:47Z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2022-06-10T00:00:00Z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2022-06-10T00:00:00Z</vt:filetime>
  </property>
</Properties>
</file>