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sldIdLst>
    <p:sldId id="256" r:id="rId2"/>
  </p:sldIdLst>
  <p:sldSz cx="7556500" cy="10693400"/>
  <p:notesSz cx="7556500" cy="10693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54" d="100"/>
          <a:sy n="54" d="100"/>
        </p:scale>
        <p:origin x="2558" y="7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2B73D3E9-EE61-9684-2561-6637FEB395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7556500" cy="10693401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2850B32-0563-0EE3-D87E-5355A6B47196}"/>
              </a:ext>
            </a:extLst>
          </p:cNvPr>
          <p:cNvSpPr txBox="1"/>
          <p:nvPr/>
        </p:nvSpPr>
        <p:spPr>
          <a:xfrm>
            <a:off x="958850" y="4356100"/>
            <a:ext cx="6096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2600" b="1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〇〇町会</a:t>
            </a:r>
            <a:r>
              <a:rPr kumimoji="1" lang="ja-JP" altLang="en-US" sz="2600" b="1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・自治会から皆様へ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838200" y="5162033"/>
            <a:ext cx="5880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mtClean="0"/>
              <a:t>この文字を消して、メッセージを記入してください。</a:t>
            </a:r>
            <a:endParaRPr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</Words>
  <Application>Microsoft Office PowerPoint</Application>
  <PresentationFormat>ユーザー設定</PresentationFormat>
  <Paragraphs>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4" baseType="lpstr">
      <vt:lpstr>HGP創英角ｺﾞｼｯｸUB</vt:lpstr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cp:lastModifiedBy/>
  <cp:revision>1</cp:revision>
  <dcterms:created xsi:type="dcterms:W3CDTF">2023-06-19T09:32:10Z</dcterms:created>
  <dcterms:modified xsi:type="dcterms:W3CDTF">2023-06-19T10:51:12Z</dcterms:modified>
</cp:coreProperties>
</file>