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9" r:id="rId3"/>
    <p:sldId id="276" r:id="rId4"/>
    <p:sldId id="260" r:id="rId5"/>
    <p:sldId id="262" r:id="rId6"/>
    <p:sldId id="280" r:id="rId7"/>
    <p:sldId id="278" r:id="rId8"/>
    <p:sldId id="279" r:id="rId9"/>
    <p:sldId id="264" r:id="rId10"/>
    <p:sldId id="265" r:id="rId11"/>
    <p:sldId id="266" r:id="rId12"/>
    <p:sldId id="267" r:id="rId13"/>
    <p:sldId id="268" r:id="rId14"/>
    <p:sldId id="272" r:id="rId15"/>
    <p:sldId id="273" r:id="rId16"/>
    <p:sldId id="257" r:id="rId17"/>
    <p:sldId id="281" r:id="rId18"/>
    <p:sldId id="282" r:id="rId19"/>
  </p:sldIdLst>
  <p:sldSz cx="9906000" cy="6858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QAs9G0lbAfHogackTmbrgQ==" hashData="CiCI/ZJ30mRPKBmZ3xdbBtnDDQLTvD9GvMb8Y4LRvvIkkvgtHM2SzRfk7iTk1fUaPgxikq36FZW0Wx15a5lsrA=="/>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87D5"/>
    <a:srgbClr val="99CC00"/>
    <a:srgbClr val="FF99FF"/>
    <a:srgbClr val="F3683D"/>
    <a:srgbClr val="FF9900"/>
    <a:srgbClr val="CCCC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8835" autoAdjust="0"/>
  </p:normalViewPr>
  <p:slideViewPr>
    <p:cSldViewPr snapToGrid="0">
      <p:cViewPr varScale="1">
        <p:scale>
          <a:sx n="79" d="100"/>
          <a:sy n="79" d="100"/>
        </p:scale>
        <p:origin x="1320" y="43"/>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98" d="100"/>
          <a:sy n="98" d="100"/>
        </p:scale>
        <p:origin x="1675"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 Id="rId4"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image" Target="../media/image43.emf"/><Relationship Id="rId5" Type="http://schemas.openxmlformats.org/officeDocument/2006/relationships/image" Target="../media/image47.emf"/><Relationship Id="rId4" Type="http://schemas.openxmlformats.org/officeDocument/2006/relationships/image" Target="../media/image46.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image" Target="../media/image49.emf"/><Relationship Id="rId5" Type="http://schemas.openxmlformats.org/officeDocument/2006/relationships/image" Target="../media/image53.emf"/><Relationship Id="rId4" Type="http://schemas.openxmlformats.org/officeDocument/2006/relationships/image" Target="../media/image52.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image" Target="../media/image54.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image" Target="../media/image57.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image" Target="../media/image60.emf"/><Relationship Id="rId4" Type="http://schemas.openxmlformats.org/officeDocument/2006/relationships/image" Target="../media/image63.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image" Target="../media/image65.emf"/><Relationship Id="rId5" Type="http://schemas.openxmlformats.org/officeDocument/2006/relationships/image" Target="../media/image69.emf"/><Relationship Id="rId4" Type="http://schemas.openxmlformats.org/officeDocument/2006/relationships/image" Target="../media/image68.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image" Target="../media/image70.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image" Target="../media/image7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 Id="rId4"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 Id="rId4"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emf"/><Relationship Id="rId5" Type="http://schemas.openxmlformats.org/officeDocument/2006/relationships/image" Target="../media/image21.emf"/><Relationship Id="rId4"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image" Target="../media/image29.emf"/><Relationship Id="rId4" Type="http://schemas.openxmlformats.org/officeDocument/2006/relationships/image" Target="../media/image32.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image" Target="../media/image34.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6DBFFE73-8746-4C5C-B500-53A145B500F2}" type="datetimeFigureOut">
              <a:rPr kumimoji="1" lang="ja-JP" altLang="en-US" smtClean="0"/>
              <a:t>2024/2/22</a:t>
            </a:fld>
            <a:endParaRPr kumimoji="1" lang="ja-JP" altLang="en-US"/>
          </a:p>
        </p:txBody>
      </p:sp>
      <p:sp>
        <p:nvSpPr>
          <p:cNvPr id="4" name="スライド イメージ プレースホルダー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C947E5DA-C86F-41A1-8E7A-4B80AE7A7200}" type="slidenum">
              <a:rPr kumimoji="1" lang="ja-JP" altLang="en-US" smtClean="0"/>
              <a:t>‹#›</a:t>
            </a:fld>
            <a:endParaRPr kumimoji="1" lang="ja-JP" altLang="en-US"/>
          </a:p>
        </p:txBody>
      </p:sp>
    </p:spTree>
    <p:extLst>
      <p:ext uri="{BB962C8B-B14F-4D97-AF65-F5344CB8AC3E}">
        <p14:creationId xmlns:p14="http://schemas.microsoft.com/office/powerpoint/2010/main" val="7296164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mn-lt"/>
                <a:ea typeface="+mn-ea"/>
                <a:cs typeface="+mn-cs"/>
              </a:rPr>
              <a:t>★</a:t>
            </a:r>
            <a:r>
              <a:rPr kumimoji="1" lang="ja-JP" altLang="ja-JP" sz="1050" kern="1200" dirty="0" smtClean="0">
                <a:solidFill>
                  <a:schemeClr val="tx1"/>
                </a:solidFill>
                <a:effectLst/>
                <a:latin typeface="+mn-lt"/>
                <a:ea typeface="+mn-ea"/>
                <a:cs typeface="+mn-cs"/>
              </a:rPr>
              <a:t>「万引きは絶対ダメ」</a:t>
            </a:r>
            <a:r>
              <a:rPr kumimoji="1" lang="ja-JP" altLang="en-US" sz="1050" kern="1200" dirty="0" smtClean="0">
                <a:solidFill>
                  <a:schemeClr val="tx1"/>
                </a:solidFill>
                <a:effectLst/>
                <a:latin typeface="+mn-lt"/>
                <a:ea typeface="+mn-ea"/>
                <a:cs typeface="+mn-cs"/>
              </a:rPr>
              <a:t>とありますが、</a:t>
            </a:r>
            <a:r>
              <a:rPr kumimoji="1" lang="ja-JP" altLang="ja-JP" sz="1050" kern="1200" dirty="0" smtClean="0">
                <a:solidFill>
                  <a:schemeClr val="tx1"/>
                </a:solidFill>
                <a:effectLst/>
                <a:latin typeface="+mn-lt"/>
                <a:ea typeface="+mn-ea"/>
                <a:cs typeface="+mn-cs"/>
              </a:rPr>
              <a:t>万引きはなぜだめなの</a:t>
            </a:r>
            <a:r>
              <a:rPr kumimoji="1" lang="ja-JP" altLang="en-US" sz="1050" kern="1200" dirty="0" smtClean="0">
                <a:solidFill>
                  <a:schemeClr val="tx1"/>
                </a:solidFill>
                <a:effectLst/>
                <a:latin typeface="+mn-lt"/>
                <a:ea typeface="+mn-ea"/>
                <a:cs typeface="+mn-cs"/>
              </a:rPr>
              <a:t>でしょう</a:t>
            </a:r>
            <a:r>
              <a:rPr kumimoji="1" lang="ja-JP" altLang="ja-JP" sz="105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mn-lt"/>
                <a:ea typeface="+mn-ea"/>
                <a:cs typeface="+mn-cs"/>
              </a:rPr>
              <a:t>★都内で万引きにより検挙補導された中学生はどのくらいいると思いますか。</a:t>
            </a:r>
            <a:endParaRPr kumimoji="1" lang="en-US" altLang="ja-JP" sz="105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mn-lt"/>
                <a:ea typeface="+mn-ea"/>
                <a:cs typeface="+mn-cs"/>
              </a:rPr>
              <a:t>（令和４年の統計データを元に計算すると、およそ</a:t>
            </a:r>
            <a:r>
              <a:rPr kumimoji="1" lang="en-US" altLang="ja-JP" sz="1050" kern="1200" dirty="0" smtClean="0">
                <a:solidFill>
                  <a:schemeClr val="tx1"/>
                </a:solidFill>
                <a:effectLst/>
                <a:latin typeface="+mn-lt"/>
                <a:ea typeface="+mn-ea"/>
                <a:cs typeface="+mn-cs"/>
              </a:rPr>
              <a:t>1600</a:t>
            </a:r>
            <a:r>
              <a:rPr kumimoji="1" lang="ja-JP" altLang="en-US" sz="1050" kern="1200" dirty="0" smtClean="0">
                <a:solidFill>
                  <a:schemeClr val="tx1"/>
                </a:solidFill>
                <a:effectLst/>
                <a:latin typeface="+mn-lt"/>
                <a:ea typeface="+mn-ea"/>
                <a:cs typeface="+mn-cs"/>
              </a:rPr>
              <a:t>人に</a:t>
            </a:r>
            <a:r>
              <a:rPr kumimoji="1" lang="en-US" altLang="ja-JP" sz="1050" kern="1200" dirty="0" smtClean="0">
                <a:solidFill>
                  <a:schemeClr val="tx1"/>
                </a:solidFill>
                <a:effectLst/>
                <a:latin typeface="+mn-lt"/>
                <a:ea typeface="+mn-ea"/>
                <a:cs typeface="+mn-cs"/>
              </a:rPr>
              <a:t>1</a:t>
            </a:r>
            <a:r>
              <a:rPr kumimoji="1" lang="ja-JP" altLang="en-US" sz="1050" kern="1200" dirty="0" smtClean="0">
                <a:solidFill>
                  <a:schemeClr val="tx1"/>
                </a:solidFill>
                <a:effectLst/>
                <a:latin typeface="+mn-lt"/>
                <a:ea typeface="+mn-ea"/>
                <a:cs typeface="+mn-cs"/>
              </a:rPr>
              <a:t>人は万引きで検挙補導されています。）</a:t>
            </a:r>
            <a:endParaRPr kumimoji="1" lang="en-US" altLang="ja-JP" sz="105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mn-lt"/>
                <a:ea typeface="+mn-ea"/>
                <a:cs typeface="+mn-cs"/>
              </a:rPr>
              <a:t>★万引きについての知識を深めましょう。</a:t>
            </a:r>
            <a:endParaRPr kumimoji="1" lang="en-US" altLang="ja-JP" sz="105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a:t>
            </a:fld>
            <a:endParaRPr kumimoji="1" lang="ja-JP" altLang="en-US"/>
          </a:p>
        </p:txBody>
      </p:sp>
    </p:spTree>
    <p:extLst>
      <p:ext uri="{BB962C8B-B14F-4D97-AF65-F5344CB8AC3E}">
        <p14:creationId xmlns:p14="http://schemas.microsoft.com/office/powerpoint/2010/main" val="3002234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★いけないと分かっていても断りにくい理由を考え、個人の課題をみつけましょう。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10</a:t>
            </a:fld>
            <a:endParaRPr kumimoji="1" lang="ja-JP" altLang="en-US"/>
          </a:p>
        </p:txBody>
      </p:sp>
    </p:spTree>
    <p:extLst>
      <p:ext uri="{BB962C8B-B14F-4D97-AF65-F5344CB8AC3E}">
        <p14:creationId xmlns:p14="http://schemas.microsoft.com/office/powerpoint/2010/main" val="3171294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★個人の課題に合わせて、「万引き」が起こらないようにするために、どう行動したらよいか考えましょう。</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11</a:t>
            </a:fld>
            <a:endParaRPr kumimoji="1" lang="ja-JP" altLang="en-US"/>
          </a:p>
        </p:txBody>
      </p:sp>
    </p:spTree>
    <p:extLst>
      <p:ext uri="{BB962C8B-B14F-4D97-AF65-F5344CB8AC3E}">
        <p14:creationId xmlns:p14="http://schemas.microsoft.com/office/powerpoint/2010/main" val="1829650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★関連する犯罪が起こらないようにするために、どう行動したらよいか考えましょう。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12</a:t>
            </a:fld>
            <a:endParaRPr kumimoji="1" lang="ja-JP" altLang="en-US"/>
          </a:p>
        </p:txBody>
      </p:sp>
    </p:spTree>
    <p:extLst>
      <p:ext uri="{BB962C8B-B14F-4D97-AF65-F5344CB8AC3E}">
        <p14:creationId xmlns:p14="http://schemas.microsoft.com/office/powerpoint/2010/main" val="1693589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★その他の犯罪が起こらないようにするために、どう行動したらよいか考えましょう。</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13</a:t>
            </a:fld>
            <a:endParaRPr kumimoji="1" lang="ja-JP" altLang="en-US"/>
          </a:p>
        </p:txBody>
      </p:sp>
    </p:spTree>
    <p:extLst>
      <p:ext uri="{BB962C8B-B14F-4D97-AF65-F5344CB8AC3E}">
        <p14:creationId xmlns:p14="http://schemas.microsoft.com/office/powerpoint/2010/main" val="2982789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★過ちを</a:t>
            </a:r>
            <a:r>
              <a:rPr kumimoji="1" lang="ja-JP" altLang="en-US" sz="1200" kern="1200" dirty="0" smtClean="0">
                <a:solidFill>
                  <a:schemeClr val="tx1"/>
                </a:solidFill>
                <a:effectLst/>
                <a:latin typeface="+mn-lt"/>
                <a:ea typeface="+mn-ea"/>
                <a:cs typeface="+mn-cs"/>
              </a:rPr>
              <a:t>犯さない強い心を</a:t>
            </a:r>
            <a:r>
              <a:rPr kumimoji="1" lang="ja-JP" altLang="ja-JP" sz="1200" kern="1200" dirty="0" smtClean="0">
                <a:solidFill>
                  <a:schemeClr val="tx1"/>
                </a:solidFill>
                <a:effectLst/>
                <a:latin typeface="+mn-lt"/>
                <a:ea typeface="+mn-ea"/>
                <a:cs typeface="+mn-cs"/>
              </a:rPr>
              <a:t>も</a:t>
            </a:r>
            <a:r>
              <a:rPr kumimoji="1" lang="ja-JP" altLang="en-US" sz="1200" kern="1200" dirty="0" smtClean="0">
                <a:solidFill>
                  <a:schemeClr val="tx1"/>
                </a:solidFill>
                <a:effectLst/>
                <a:latin typeface="+mn-lt"/>
                <a:ea typeface="+mn-ea"/>
                <a:cs typeface="+mn-cs"/>
              </a:rPr>
              <a:t>てるよう、</a:t>
            </a:r>
            <a:r>
              <a:rPr kumimoji="1" lang="ja-JP" altLang="en-US" dirty="0" smtClean="0"/>
              <a:t>万引き防止の合言葉を覚えましょう</a:t>
            </a:r>
            <a:endParaRPr kumimoji="1" lang="en-US" altLang="ja-JP" dirty="0" smtClean="0"/>
          </a:p>
          <a:p>
            <a:r>
              <a:rPr kumimoji="1" lang="ja-JP" altLang="en-US" dirty="0" smtClean="0"/>
              <a:t>★万引き防止の合言葉（万引き防止標語）をつくってみましょう。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14</a:t>
            </a:fld>
            <a:endParaRPr kumimoji="1" lang="ja-JP" altLang="en-US"/>
          </a:p>
        </p:txBody>
      </p:sp>
    </p:spTree>
    <p:extLst>
      <p:ext uri="{BB962C8B-B14F-4D97-AF65-F5344CB8AC3E}">
        <p14:creationId xmlns:p14="http://schemas.microsoft.com/office/powerpoint/2010/main" val="2280624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★リーフレットに相談先一覧が掲載されています。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15</a:t>
            </a:fld>
            <a:endParaRPr kumimoji="1" lang="ja-JP" altLang="en-US"/>
          </a:p>
        </p:txBody>
      </p:sp>
    </p:spTree>
    <p:extLst>
      <p:ext uri="{BB962C8B-B14F-4D97-AF65-F5344CB8AC3E}">
        <p14:creationId xmlns:p14="http://schemas.microsoft.com/office/powerpoint/2010/main" val="3042492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★学習のふりかえりをしましょう。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16</a:t>
            </a:fld>
            <a:endParaRPr kumimoji="1" lang="ja-JP" altLang="en-US"/>
          </a:p>
        </p:txBody>
      </p:sp>
    </p:spTree>
    <p:extLst>
      <p:ext uri="{BB962C8B-B14F-4D97-AF65-F5344CB8AC3E}">
        <p14:creationId xmlns:p14="http://schemas.microsoft.com/office/powerpoint/2010/main" val="4264746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★学習のふりかえりをしましょう。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17</a:t>
            </a:fld>
            <a:endParaRPr kumimoji="1" lang="ja-JP" altLang="en-US"/>
          </a:p>
        </p:txBody>
      </p:sp>
    </p:spTree>
    <p:extLst>
      <p:ext uri="{BB962C8B-B14F-4D97-AF65-F5344CB8AC3E}">
        <p14:creationId xmlns:p14="http://schemas.microsoft.com/office/powerpoint/2010/main" val="2146821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★「万引きを　しない・させない・みのがさない」ために今後、自分ができること、すべきことは何でしょう。</a:t>
            </a:r>
            <a:endParaRPr kumimoji="1" lang="ja-JP" altLang="en-US"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18</a:t>
            </a:fld>
            <a:endParaRPr kumimoji="1" lang="ja-JP" altLang="en-US"/>
          </a:p>
        </p:txBody>
      </p:sp>
    </p:spTree>
    <p:extLst>
      <p:ext uri="{BB962C8B-B14F-4D97-AF65-F5344CB8AC3E}">
        <p14:creationId xmlns:p14="http://schemas.microsoft.com/office/powerpoint/2010/main" val="3790065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★万引き（窃盗罪）はどのような犯罪か確認しましょう。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2</a:t>
            </a:fld>
            <a:endParaRPr kumimoji="1" lang="ja-JP" altLang="en-US"/>
          </a:p>
        </p:txBody>
      </p:sp>
    </p:spTree>
    <p:extLst>
      <p:ext uri="{BB962C8B-B14F-4D97-AF65-F5344CB8AC3E}">
        <p14:creationId xmlns:p14="http://schemas.microsoft.com/office/powerpoint/2010/main" val="3745148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★罪を犯したことが判明すると、どうなるのでしょうか。</a:t>
            </a:r>
            <a:endParaRPr kumimoji="1" lang="en-US" altLang="ja-JP" dirty="0" smtClean="0"/>
          </a:p>
          <a:p>
            <a:r>
              <a:rPr kumimoji="1" lang="ja-JP" altLang="en-US" dirty="0" smtClean="0"/>
              <a:t>（発見者が警察へ連絡をします。その後、学校・家庭へ連絡がいきます。状況により児童相談所や家庭裁判所へ連絡がいき、裁判になることもあります。）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（損害賠償とは、人に傷つけられたり、迷惑をかけられたりした時に相手に対して裁判を起こす等して、自分の不利益をお金で補ってもらうことです。）</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3</a:t>
            </a:fld>
            <a:endParaRPr kumimoji="1" lang="ja-JP" altLang="en-US"/>
          </a:p>
        </p:txBody>
      </p:sp>
    </p:spTree>
    <p:extLst>
      <p:ext uri="{BB962C8B-B14F-4D97-AF65-F5344CB8AC3E}">
        <p14:creationId xmlns:p14="http://schemas.microsoft.com/office/powerpoint/2010/main" val="4074522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★実例を元にしたクイズで理解を深めましょう。</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4</a:t>
            </a:fld>
            <a:endParaRPr kumimoji="1" lang="ja-JP" altLang="en-US"/>
          </a:p>
        </p:txBody>
      </p:sp>
    </p:spTree>
    <p:extLst>
      <p:ext uri="{BB962C8B-B14F-4D97-AF65-F5344CB8AC3E}">
        <p14:creationId xmlns:p14="http://schemas.microsoft.com/office/powerpoint/2010/main" val="3945841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★万引きが常習化するとどうなるのでしょうか。</a:t>
            </a:r>
            <a:endParaRPr kumimoji="1" lang="en-US" altLang="ja-JP" dirty="0" smtClean="0"/>
          </a:p>
          <a:p>
            <a:r>
              <a:rPr kumimoji="1" lang="ja-JP" altLang="en-US" dirty="0" smtClean="0"/>
              <a:t>（</a:t>
            </a:r>
            <a:r>
              <a:rPr kumimoji="1" lang="ja-JP" altLang="ja-JP" sz="1200" kern="1200" dirty="0" smtClean="0">
                <a:solidFill>
                  <a:schemeClr val="tx1"/>
                </a:solidFill>
                <a:effectLst/>
                <a:latin typeface="+mn-lt"/>
                <a:ea typeface="+mn-ea"/>
                <a:cs typeface="+mn-cs"/>
              </a:rPr>
              <a:t>万引きを繰り返すと重大な犯罪につなが</a:t>
            </a:r>
            <a:r>
              <a:rPr kumimoji="1" lang="ja-JP" altLang="en-US" sz="1200" kern="1200" dirty="0" smtClean="0">
                <a:solidFill>
                  <a:schemeClr val="tx1"/>
                </a:solidFill>
                <a:effectLst/>
                <a:latin typeface="+mn-lt"/>
                <a:ea typeface="+mn-ea"/>
                <a:cs typeface="+mn-cs"/>
              </a:rPr>
              <a:t>ります。</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5</a:t>
            </a:fld>
            <a:endParaRPr kumimoji="1" lang="ja-JP" altLang="en-US"/>
          </a:p>
        </p:txBody>
      </p:sp>
    </p:spTree>
    <p:extLst>
      <p:ext uri="{BB962C8B-B14F-4D97-AF65-F5344CB8AC3E}">
        <p14:creationId xmlns:p14="http://schemas.microsoft.com/office/powerpoint/2010/main" val="899453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★万引きに関する具体的な場面から、周囲への影響や自分の行動について考えてみましょう。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6</a:t>
            </a:fld>
            <a:endParaRPr kumimoji="1" lang="ja-JP" altLang="en-US"/>
          </a:p>
        </p:txBody>
      </p:sp>
    </p:spTree>
    <p:extLst>
      <p:ext uri="{BB962C8B-B14F-4D97-AF65-F5344CB8AC3E}">
        <p14:creationId xmlns:p14="http://schemas.microsoft.com/office/powerpoint/2010/main" val="3631920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★お店への影響（損害）について考えます。具体的な例を元に金銭的な損失を計算し、損害を取り戻すためにはどうすればよいか考えましょう。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（１冊盗まれたときの</a:t>
            </a:r>
            <a:r>
              <a:rPr kumimoji="1" lang="ja-JP" altLang="en-US" u="sng" dirty="0" smtClean="0"/>
              <a:t>損失</a:t>
            </a:r>
            <a:r>
              <a:rPr kumimoji="1" lang="ja-JP" altLang="en-US" dirty="0" smtClean="0"/>
              <a:t>は３１０円、１冊売ったときの</a:t>
            </a:r>
            <a:r>
              <a:rPr kumimoji="1" lang="ja-JP" altLang="en-US" u="sng" dirty="0" smtClean="0"/>
              <a:t>利益</a:t>
            </a:r>
            <a:r>
              <a:rPr kumimoji="1" lang="ja-JP" altLang="en-US" dirty="0" smtClean="0"/>
              <a:t>は９０円、「</a:t>
            </a:r>
            <a:r>
              <a:rPr kumimoji="1" lang="en-US" altLang="ja-JP" dirty="0" smtClean="0"/>
              <a:t>310÷90</a:t>
            </a:r>
            <a:r>
              <a:rPr kumimoji="1" lang="ja-JP" altLang="en-US" dirty="0" smtClean="0"/>
              <a:t>＝３あまり</a:t>
            </a:r>
            <a:r>
              <a:rPr kumimoji="1" lang="en-US" altLang="ja-JP" dirty="0" smtClean="0"/>
              <a:t>40</a:t>
            </a:r>
            <a:r>
              <a:rPr kumimoji="1" lang="ja-JP" altLang="en-US" dirty="0" smtClean="0"/>
              <a:t>」３冊売っても損失が</a:t>
            </a:r>
            <a:r>
              <a:rPr kumimoji="1" lang="en-US" altLang="ja-JP" dirty="0" smtClean="0"/>
              <a:t>40</a:t>
            </a:r>
            <a:r>
              <a:rPr kumimoji="1" lang="ja-JP" altLang="en-US" dirty="0" smtClean="0"/>
              <a:t>円残ってしまいます。４冊売ると、ようやく</a:t>
            </a:r>
            <a:r>
              <a:rPr kumimoji="1" lang="en-US" altLang="ja-JP" dirty="0" smtClean="0"/>
              <a:t>50</a:t>
            </a:r>
            <a:r>
              <a:rPr kumimoji="1" lang="ja-JP" altLang="en-US" dirty="0" smtClean="0"/>
              <a:t>円の利益が出ます。つまり、答えは４冊です。）</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7</a:t>
            </a:fld>
            <a:endParaRPr kumimoji="1" lang="ja-JP" altLang="en-US"/>
          </a:p>
        </p:txBody>
      </p:sp>
    </p:spTree>
    <p:extLst>
      <p:ext uri="{BB962C8B-B14F-4D97-AF65-F5344CB8AC3E}">
        <p14:creationId xmlns:p14="http://schemas.microsoft.com/office/powerpoint/2010/main" val="749824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★「万引き」はお店の方にどのような影響を与えますか。</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★お店の人の話を読み、あなたはどのように考えましたか。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8</a:t>
            </a:fld>
            <a:endParaRPr kumimoji="1" lang="ja-JP" altLang="en-US"/>
          </a:p>
        </p:txBody>
      </p:sp>
    </p:spTree>
    <p:extLst>
      <p:ext uri="{BB962C8B-B14F-4D97-AF65-F5344CB8AC3E}">
        <p14:creationId xmlns:p14="http://schemas.microsoft.com/office/powerpoint/2010/main" val="4157958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★「万引き」が起こりそうな場面に遭遇したとき、自分はどう行動すれば良いか考えましょう。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9</a:t>
            </a:fld>
            <a:endParaRPr kumimoji="1" lang="ja-JP" altLang="en-US"/>
          </a:p>
        </p:txBody>
      </p:sp>
    </p:spTree>
    <p:extLst>
      <p:ext uri="{BB962C8B-B14F-4D97-AF65-F5344CB8AC3E}">
        <p14:creationId xmlns:p14="http://schemas.microsoft.com/office/powerpoint/2010/main" val="3910725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A6E6EC5E-0C90-46CA-8382-30654AA59210}" type="datetimeFigureOut">
              <a:rPr kumimoji="1" lang="ja-JP" altLang="en-US" smtClean="0"/>
              <a:t>2024/2/22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835570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6E6EC5E-0C90-46CA-8382-30654AA59210}" type="datetimeFigureOut">
              <a:rPr kumimoji="1" lang="ja-JP" altLang="en-US" smtClean="0"/>
              <a:t>2024/2/22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1923116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6E6EC5E-0C90-46CA-8382-30654AA59210}" type="datetimeFigureOut">
              <a:rPr kumimoji="1" lang="ja-JP" altLang="en-US" smtClean="0"/>
              <a:t>2024/2/22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1170604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6E6EC5E-0C90-46CA-8382-30654AA59210}" type="datetimeFigureOut">
              <a:rPr kumimoji="1" lang="ja-JP" altLang="en-US" smtClean="0"/>
              <a:t>2024/2/22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1721628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6E6EC5E-0C90-46CA-8382-30654AA59210}" type="datetimeFigureOut">
              <a:rPr kumimoji="1" lang="ja-JP" altLang="en-US" smtClean="0"/>
              <a:t>2024/2/22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4205106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A6E6EC5E-0C90-46CA-8382-30654AA59210}" type="datetimeFigureOut">
              <a:rPr kumimoji="1" lang="ja-JP" altLang="en-US" smtClean="0"/>
              <a:t>2024/2/22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3530102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6E6EC5E-0C90-46CA-8382-30654AA59210}" type="datetimeFigureOut">
              <a:rPr kumimoji="1" lang="ja-JP" altLang="en-US" smtClean="0"/>
              <a:t>2024/2/22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1518380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A6E6EC5E-0C90-46CA-8382-30654AA59210}" type="datetimeFigureOut">
              <a:rPr kumimoji="1" lang="ja-JP" altLang="en-US" smtClean="0"/>
              <a:t>2024/2/22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512563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E6EC5E-0C90-46CA-8382-30654AA59210}" type="datetimeFigureOut">
              <a:rPr kumimoji="1" lang="ja-JP" altLang="en-US" smtClean="0"/>
              <a:t>2024/2/22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1856186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6E6EC5E-0C90-46CA-8382-30654AA59210}" type="datetimeFigureOut">
              <a:rPr kumimoji="1" lang="ja-JP" altLang="en-US" smtClean="0"/>
              <a:t>2024/2/22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1075926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6E6EC5E-0C90-46CA-8382-30654AA59210}" type="datetimeFigureOut">
              <a:rPr kumimoji="1" lang="ja-JP" altLang="en-US" smtClean="0"/>
              <a:t>2024/2/22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2995123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CC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6EC5E-0C90-46CA-8382-30654AA59210}" type="datetimeFigureOut">
              <a:rPr kumimoji="1" lang="ja-JP" altLang="en-US" smtClean="0"/>
              <a:t>2024/2/22</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29715401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2.bin"/><Relationship Id="rId13" Type="http://schemas.microsoft.com/office/2007/relationships/hdphoto" Target="../media/hdphoto2.wdp"/><Relationship Id="rId3" Type="http://schemas.openxmlformats.org/officeDocument/2006/relationships/notesSlide" Target="../notesSlides/notesSlide1.xml"/><Relationship Id="rId7" Type="http://schemas.openxmlformats.org/officeDocument/2006/relationships/image" Target="../media/image1.emf"/><Relationship Id="rId12" Type="http://schemas.openxmlformats.org/officeDocument/2006/relationships/image" Target="../media/image6.png"/><Relationship Id="rId2" Type="http://schemas.openxmlformats.org/officeDocument/2006/relationships/slideLayout" Target="../slideLayouts/slideLayout7.xml"/><Relationship Id="rId16" Type="http://schemas.openxmlformats.org/officeDocument/2006/relationships/image" Target="../media/image7.png"/><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3.emf"/><Relationship Id="rId5" Type="http://schemas.microsoft.com/office/2007/relationships/hdphoto" Target="../media/hdphoto1.wdp"/><Relationship Id="rId15" Type="http://schemas.openxmlformats.org/officeDocument/2006/relationships/image" Target="../media/image4.emf"/><Relationship Id="rId10" Type="http://schemas.openxmlformats.org/officeDocument/2006/relationships/oleObject" Target="../embeddings/oleObject3.bin"/><Relationship Id="rId4" Type="http://schemas.openxmlformats.org/officeDocument/2006/relationships/image" Target="../media/image5.png"/><Relationship Id="rId9" Type="http://schemas.openxmlformats.org/officeDocument/2006/relationships/image" Target="../media/image2.emf"/><Relationship Id="rId14" Type="http://schemas.openxmlformats.org/officeDocument/2006/relationships/oleObject" Target="../embeddings/oleObject4.bin"/></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image" Target="../media/image46.emf"/><Relationship Id="rId3" Type="http://schemas.openxmlformats.org/officeDocument/2006/relationships/notesSlide" Target="../notesSlides/notesSlide10.xml"/><Relationship Id="rId7" Type="http://schemas.openxmlformats.org/officeDocument/2006/relationships/image" Target="../media/image43.emf"/><Relationship Id="rId12" Type="http://schemas.openxmlformats.org/officeDocument/2006/relationships/oleObject" Target="../embeddings/oleObject36.bin"/><Relationship Id="rId17" Type="http://schemas.microsoft.com/office/2007/relationships/hdphoto" Target="../media/hdphoto2.wdp"/><Relationship Id="rId2" Type="http://schemas.openxmlformats.org/officeDocument/2006/relationships/slideLayout" Target="../slideLayouts/slideLayout7.xml"/><Relationship Id="rId16" Type="http://schemas.openxmlformats.org/officeDocument/2006/relationships/image" Target="../media/image6.png"/><Relationship Id="rId1" Type="http://schemas.openxmlformats.org/officeDocument/2006/relationships/vmlDrawing" Target="../drawings/vmlDrawing10.vml"/><Relationship Id="rId6" Type="http://schemas.openxmlformats.org/officeDocument/2006/relationships/oleObject" Target="../embeddings/oleObject33.bin"/><Relationship Id="rId11" Type="http://schemas.openxmlformats.org/officeDocument/2006/relationships/image" Target="../media/image45.emf"/><Relationship Id="rId5" Type="http://schemas.microsoft.com/office/2007/relationships/hdphoto" Target="../media/hdphoto6.wdp"/><Relationship Id="rId15" Type="http://schemas.openxmlformats.org/officeDocument/2006/relationships/image" Target="../media/image47.emf"/><Relationship Id="rId10" Type="http://schemas.openxmlformats.org/officeDocument/2006/relationships/oleObject" Target="../embeddings/oleObject35.bin"/><Relationship Id="rId4" Type="http://schemas.openxmlformats.org/officeDocument/2006/relationships/image" Target="../media/image48.png"/><Relationship Id="rId9" Type="http://schemas.openxmlformats.org/officeDocument/2006/relationships/image" Target="../media/image44.emf"/><Relationship Id="rId14" Type="http://schemas.openxmlformats.org/officeDocument/2006/relationships/oleObject" Target="../embeddings/oleObject37.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52.emf"/><Relationship Id="rId3" Type="http://schemas.openxmlformats.org/officeDocument/2006/relationships/notesSlide" Target="../notesSlides/notesSlide11.xml"/><Relationship Id="rId7" Type="http://schemas.openxmlformats.org/officeDocument/2006/relationships/image" Target="../media/image49.emf"/><Relationship Id="rId12" Type="http://schemas.openxmlformats.org/officeDocument/2006/relationships/oleObject" Target="../embeddings/oleObject41.bin"/><Relationship Id="rId17" Type="http://schemas.microsoft.com/office/2007/relationships/hdphoto" Target="../media/hdphoto2.wdp"/><Relationship Id="rId2" Type="http://schemas.openxmlformats.org/officeDocument/2006/relationships/slideLayout" Target="../slideLayouts/slideLayout7.xml"/><Relationship Id="rId16" Type="http://schemas.openxmlformats.org/officeDocument/2006/relationships/image" Target="../media/image6.png"/><Relationship Id="rId1" Type="http://schemas.openxmlformats.org/officeDocument/2006/relationships/vmlDrawing" Target="../drawings/vmlDrawing11.vml"/><Relationship Id="rId6" Type="http://schemas.openxmlformats.org/officeDocument/2006/relationships/oleObject" Target="../embeddings/oleObject38.bin"/><Relationship Id="rId11" Type="http://schemas.openxmlformats.org/officeDocument/2006/relationships/image" Target="../media/image51.emf"/><Relationship Id="rId5" Type="http://schemas.microsoft.com/office/2007/relationships/hdphoto" Target="../media/hdphoto6.wdp"/><Relationship Id="rId15" Type="http://schemas.openxmlformats.org/officeDocument/2006/relationships/image" Target="../media/image53.emf"/><Relationship Id="rId10" Type="http://schemas.openxmlformats.org/officeDocument/2006/relationships/oleObject" Target="../embeddings/oleObject40.bin"/><Relationship Id="rId4" Type="http://schemas.openxmlformats.org/officeDocument/2006/relationships/image" Target="../media/image48.png"/><Relationship Id="rId9" Type="http://schemas.openxmlformats.org/officeDocument/2006/relationships/image" Target="../media/image50.emf"/><Relationship Id="rId14" Type="http://schemas.openxmlformats.org/officeDocument/2006/relationships/oleObject" Target="../embeddings/oleObject42.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notesSlide" Target="../notesSlides/notesSlide12.xml"/><Relationship Id="rId7" Type="http://schemas.openxmlformats.org/officeDocument/2006/relationships/image" Target="../media/image54.e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43.bin"/><Relationship Id="rId11" Type="http://schemas.openxmlformats.org/officeDocument/2006/relationships/image" Target="../media/image56.emf"/><Relationship Id="rId5" Type="http://schemas.microsoft.com/office/2007/relationships/hdphoto" Target="../media/hdphoto3.wdp"/><Relationship Id="rId10" Type="http://schemas.openxmlformats.org/officeDocument/2006/relationships/oleObject" Target="../embeddings/oleObject45.bin"/><Relationship Id="rId4" Type="http://schemas.openxmlformats.org/officeDocument/2006/relationships/image" Target="../media/image28.png"/><Relationship Id="rId9" Type="http://schemas.openxmlformats.org/officeDocument/2006/relationships/image" Target="../media/image55.e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notesSlide" Target="../notesSlides/notesSlide13.xml"/><Relationship Id="rId7" Type="http://schemas.openxmlformats.org/officeDocument/2006/relationships/image" Target="../media/image58.e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47.bin"/><Relationship Id="rId5" Type="http://schemas.openxmlformats.org/officeDocument/2006/relationships/image" Target="../media/image57.emf"/><Relationship Id="rId4" Type="http://schemas.openxmlformats.org/officeDocument/2006/relationships/oleObject" Target="../embeddings/oleObject46.bin"/><Relationship Id="rId9" Type="http://schemas.openxmlformats.org/officeDocument/2006/relationships/image" Target="../media/image59.e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50.bin"/><Relationship Id="rId13" Type="http://schemas.microsoft.com/office/2007/relationships/hdphoto" Target="../media/hdphoto2.wdp"/><Relationship Id="rId3" Type="http://schemas.openxmlformats.org/officeDocument/2006/relationships/notesSlide" Target="../notesSlides/notesSlide14.xml"/><Relationship Id="rId7" Type="http://schemas.openxmlformats.org/officeDocument/2006/relationships/image" Target="../media/image60.emf"/><Relationship Id="rId12"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49.bin"/><Relationship Id="rId11" Type="http://schemas.openxmlformats.org/officeDocument/2006/relationships/image" Target="../media/image62.emf"/><Relationship Id="rId5" Type="http://schemas.microsoft.com/office/2007/relationships/hdphoto" Target="../media/hdphoto7.wdp"/><Relationship Id="rId15" Type="http://schemas.openxmlformats.org/officeDocument/2006/relationships/image" Target="../media/image63.emf"/><Relationship Id="rId10" Type="http://schemas.openxmlformats.org/officeDocument/2006/relationships/oleObject" Target="../embeddings/oleObject51.bin"/><Relationship Id="rId4" Type="http://schemas.openxmlformats.org/officeDocument/2006/relationships/image" Target="../media/image64.png"/><Relationship Id="rId9" Type="http://schemas.openxmlformats.org/officeDocument/2006/relationships/image" Target="../media/image61.emf"/><Relationship Id="rId14" Type="http://schemas.openxmlformats.org/officeDocument/2006/relationships/oleObject" Target="../embeddings/oleObject52.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54.bin"/><Relationship Id="rId13" Type="http://schemas.openxmlformats.org/officeDocument/2006/relationships/image" Target="../media/image68.emf"/><Relationship Id="rId3" Type="http://schemas.openxmlformats.org/officeDocument/2006/relationships/notesSlide" Target="../notesSlides/notesSlide15.xml"/><Relationship Id="rId7" Type="http://schemas.openxmlformats.org/officeDocument/2006/relationships/image" Target="../media/image65.emf"/><Relationship Id="rId12" Type="http://schemas.openxmlformats.org/officeDocument/2006/relationships/oleObject" Target="../embeddings/oleObject56.bin"/><Relationship Id="rId17" Type="http://schemas.microsoft.com/office/2007/relationships/hdphoto" Target="../media/hdphoto2.wdp"/><Relationship Id="rId2" Type="http://schemas.openxmlformats.org/officeDocument/2006/relationships/slideLayout" Target="../slideLayouts/slideLayout7.xml"/><Relationship Id="rId16" Type="http://schemas.openxmlformats.org/officeDocument/2006/relationships/image" Target="../media/image6.png"/><Relationship Id="rId1" Type="http://schemas.openxmlformats.org/officeDocument/2006/relationships/vmlDrawing" Target="../drawings/vmlDrawing15.vml"/><Relationship Id="rId6" Type="http://schemas.openxmlformats.org/officeDocument/2006/relationships/oleObject" Target="../embeddings/oleObject53.bin"/><Relationship Id="rId11" Type="http://schemas.openxmlformats.org/officeDocument/2006/relationships/image" Target="../media/image67.emf"/><Relationship Id="rId5" Type="http://schemas.microsoft.com/office/2007/relationships/hdphoto" Target="../media/hdphoto1.wdp"/><Relationship Id="rId15" Type="http://schemas.openxmlformats.org/officeDocument/2006/relationships/image" Target="../media/image69.emf"/><Relationship Id="rId10" Type="http://schemas.openxmlformats.org/officeDocument/2006/relationships/oleObject" Target="../embeddings/oleObject55.bin"/><Relationship Id="rId4" Type="http://schemas.openxmlformats.org/officeDocument/2006/relationships/image" Target="../media/image5.png"/><Relationship Id="rId9" Type="http://schemas.openxmlformats.org/officeDocument/2006/relationships/image" Target="../media/image66.emf"/><Relationship Id="rId14" Type="http://schemas.openxmlformats.org/officeDocument/2006/relationships/oleObject" Target="../embeddings/oleObject57.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60.bin"/><Relationship Id="rId3" Type="http://schemas.openxmlformats.org/officeDocument/2006/relationships/notesSlide" Target="../notesSlides/notesSlide16.xml"/><Relationship Id="rId7" Type="http://schemas.openxmlformats.org/officeDocument/2006/relationships/image" Target="../media/image71.e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59.bin"/><Relationship Id="rId11" Type="http://schemas.microsoft.com/office/2007/relationships/hdphoto" Target="../media/hdphoto2.wdp"/><Relationship Id="rId5" Type="http://schemas.openxmlformats.org/officeDocument/2006/relationships/image" Target="../media/image70.emf"/><Relationship Id="rId10" Type="http://schemas.openxmlformats.org/officeDocument/2006/relationships/image" Target="../media/image6.png"/><Relationship Id="rId4" Type="http://schemas.openxmlformats.org/officeDocument/2006/relationships/oleObject" Target="../embeddings/oleObject58.bin"/><Relationship Id="rId9" Type="http://schemas.openxmlformats.org/officeDocument/2006/relationships/image" Target="../media/image72.emf"/></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7.xml"/><Relationship Id="rId7" Type="http://schemas.openxmlformats.org/officeDocument/2006/relationships/image" Target="../media/image73.e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62.bin"/><Relationship Id="rId5" Type="http://schemas.openxmlformats.org/officeDocument/2006/relationships/image" Target="../media/image70.emf"/><Relationship Id="rId4" Type="http://schemas.openxmlformats.org/officeDocument/2006/relationships/oleObject" Target="../embeddings/oleObject61.bin"/><Relationship Id="rId9" Type="http://schemas.microsoft.com/office/2007/relationships/hdphoto" Target="../media/hdphoto2.wdp"/></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8.xml"/><Relationship Id="rId7" Type="http://schemas.openxmlformats.org/officeDocument/2006/relationships/image" Target="../media/image27.e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63.bin"/><Relationship Id="rId5" Type="http://schemas.microsoft.com/office/2007/relationships/hdphoto" Target="../media/hdphoto6.wdp"/><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2.xml"/><Relationship Id="rId7" Type="http://schemas.openxmlformats.org/officeDocument/2006/relationships/image" Target="../media/image9.emf"/><Relationship Id="rId12"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image" Target="../media/image11.emf"/><Relationship Id="rId5" Type="http://schemas.openxmlformats.org/officeDocument/2006/relationships/image" Target="../media/image8.e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10.emf"/></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1.bin"/><Relationship Id="rId13" Type="http://schemas.microsoft.com/office/2007/relationships/hdphoto" Target="../media/hdphoto2.wdp"/><Relationship Id="rId3" Type="http://schemas.openxmlformats.org/officeDocument/2006/relationships/notesSlide" Target="../notesSlides/notesSlide3.xml"/><Relationship Id="rId7" Type="http://schemas.openxmlformats.org/officeDocument/2006/relationships/image" Target="../media/image14.emf"/><Relationship Id="rId12"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10.bin"/><Relationship Id="rId11" Type="http://schemas.openxmlformats.org/officeDocument/2006/relationships/image" Target="../media/image16.emf"/><Relationship Id="rId5" Type="http://schemas.openxmlformats.org/officeDocument/2006/relationships/image" Target="../media/image13.e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15.emf"/></Relationships>
</file>

<file path=ppt/slides/_rels/slide4.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oleObject" Target="../embeddings/oleObject17.bin"/><Relationship Id="rId18" Type="http://schemas.microsoft.com/office/2007/relationships/hdphoto" Target="../media/hdphoto2.wdp"/><Relationship Id="rId3" Type="http://schemas.openxmlformats.org/officeDocument/2006/relationships/notesSlide" Target="../notesSlides/notesSlide4.xml"/><Relationship Id="rId7" Type="http://schemas.openxmlformats.org/officeDocument/2006/relationships/oleObject" Target="../embeddings/oleObject14.bin"/><Relationship Id="rId12" Type="http://schemas.openxmlformats.org/officeDocument/2006/relationships/image" Target="../media/image20.emf"/><Relationship Id="rId17" Type="http://schemas.openxmlformats.org/officeDocument/2006/relationships/image" Target="../media/image6.png"/><Relationship Id="rId2" Type="http://schemas.openxmlformats.org/officeDocument/2006/relationships/slideLayout" Target="../slideLayouts/slideLayout7.xml"/><Relationship Id="rId16" Type="http://schemas.microsoft.com/office/2007/relationships/hdphoto" Target="../media/hdphoto1.wdp"/><Relationship Id="rId1" Type="http://schemas.openxmlformats.org/officeDocument/2006/relationships/vmlDrawing" Target="../drawings/vmlDrawing4.vml"/><Relationship Id="rId6" Type="http://schemas.openxmlformats.org/officeDocument/2006/relationships/image" Target="../media/image17.emf"/><Relationship Id="rId11" Type="http://schemas.openxmlformats.org/officeDocument/2006/relationships/oleObject" Target="../embeddings/oleObject16.bin"/><Relationship Id="rId5" Type="http://schemas.openxmlformats.org/officeDocument/2006/relationships/oleObject" Target="../embeddings/oleObject13.bin"/><Relationship Id="rId15" Type="http://schemas.openxmlformats.org/officeDocument/2006/relationships/image" Target="../media/image5.png"/><Relationship Id="rId10" Type="http://schemas.openxmlformats.org/officeDocument/2006/relationships/image" Target="../media/image19.emf"/><Relationship Id="rId4" Type="http://schemas.openxmlformats.org/officeDocument/2006/relationships/image" Target="../media/image22.png"/><Relationship Id="rId9" Type="http://schemas.openxmlformats.org/officeDocument/2006/relationships/oleObject" Target="../embeddings/oleObject15.bin"/><Relationship Id="rId14" Type="http://schemas.openxmlformats.org/officeDocument/2006/relationships/image" Target="../media/image21.emf"/></Relationships>
</file>

<file path=ppt/slides/_rels/slide5.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notesSlide" Target="../notesSlides/notesSlide5.xml"/><Relationship Id="rId7"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3.emf"/><Relationship Id="rId5" Type="http://schemas.openxmlformats.org/officeDocument/2006/relationships/oleObject" Target="../embeddings/oleObject18.bin"/><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6.xml"/><Relationship Id="rId7" Type="http://schemas.microsoft.com/office/2007/relationships/hdphoto" Target="../media/hdphoto3.wdp"/><Relationship Id="rId12"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8.png"/><Relationship Id="rId11" Type="http://schemas.openxmlformats.org/officeDocument/2006/relationships/image" Target="../media/image27.emf"/><Relationship Id="rId5" Type="http://schemas.openxmlformats.org/officeDocument/2006/relationships/image" Target="../media/image1.emf"/><Relationship Id="rId10" Type="http://schemas.openxmlformats.org/officeDocument/2006/relationships/oleObject" Target="../embeddings/oleObject22.bin"/><Relationship Id="rId4" Type="http://schemas.openxmlformats.org/officeDocument/2006/relationships/oleObject" Target="../embeddings/oleObject20.bin"/><Relationship Id="rId9" Type="http://schemas.openxmlformats.org/officeDocument/2006/relationships/image" Target="../media/image26.e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4.bin"/><Relationship Id="rId13" Type="http://schemas.microsoft.com/office/2007/relationships/hdphoto" Target="../media/hdphoto2.wdp"/><Relationship Id="rId3" Type="http://schemas.openxmlformats.org/officeDocument/2006/relationships/notesSlide" Target="../notesSlides/notesSlide7.xml"/><Relationship Id="rId7" Type="http://schemas.openxmlformats.org/officeDocument/2006/relationships/image" Target="../media/image29.emf"/><Relationship Id="rId12"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23.bin"/><Relationship Id="rId11" Type="http://schemas.openxmlformats.org/officeDocument/2006/relationships/image" Target="../media/image31.emf"/><Relationship Id="rId5" Type="http://schemas.microsoft.com/office/2007/relationships/hdphoto" Target="../media/hdphoto4.wdp"/><Relationship Id="rId15" Type="http://schemas.openxmlformats.org/officeDocument/2006/relationships/image" Target="../media/image32.emf"/><Relationship Id="rId10" Type="http://schemas.openxmlformats.org/officeDocument/2006/relationships/oleObject" Target="../embeddings/oleObject25.bin"/><Relationship Id="rId4" Type="http://schemas.openxmlformats.org/officeDocument/2006/relationships/image" Target="../media/image33.png"/><Relationship Id="rId9" Type="http://schemas.openxmlformats.org/officeDocument/2006/relationships/image" Target="../media/image30.emf"/><Relationship Id="rId14" Type="http://schemas.openxmlformats.org/officeDocument/2006/relationships/oleObject" Target="../embeddings/oleObject26.bin"/></Relationships>
</file>

<file path=ppt/slides/_rels/slide8.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notesSlide" Target="../notesSlides/notesSlide8.xml"/><Relationship Id="rId7" Type="http://schemas.openxmlformats.org/officeDocument/2006/relationships/oleObject" Target="../embeddings/oleObject27.bin"/><Relationship Id="rId12" Type="http://schemas.openxmlformats.org/officeDocument/2006/relationships/image" Target="../media/image36.e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microsoft.com/office/2007/relationships/hdphoto" Target="../media/hdphoto3.wdp"/><Relationship Id="rId11" Type="http://schemas.openxmlformats.org/officeDocument/2006/relationships/oleObject" Target="../embeddings/oleObject29.bin"/><Relationship Id="rId5" Type="http://schemas.openxmlformats.org/officeDocument/2006/relationships/image" Target="../media/image28.png"/><Relationship Id="rId10" Type="http://schemas.openxmlformats.org/officeDocument/2006/relationships/image" Target="../media/image35.emf"/><Relationship Id="rId4" Type="http://schemas.openxmlformats.org/officeDocument/2006/relationships/image" Target="../media/image37.png"/><Relationship Id="rId9" Type="http://schemas.openxmlformats.org/officeDocument/2006/relationships/oleObject" Target="../embeddings/oleObject28.bin"/></Relationships>
</file>

<file path=ppt/slides/_rels/slide9.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notesSlide" Target="../notesSlides/notesSlide9.xml"/><Relationship Id="rId7" Type="http://schemas.openxmlformats.org/officeDocument/2006/relationships/oleObject" Target="../embeddings/oleObject30.bin"/><Relationship Id="rId12" Type="http://schemas.openxmlformats.org/officeDocument/2006/relationships/image" Target="../media/image40.e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42.png"/><Relationship Id="rId11" Type="http://schemas.openxmlformats.org/officeDocument/2006/relationships/oleObject" Target="../embeddings/oleObject32.bin"/><Relationship Id="rId5" Type="http://schemas.microsoft.com/office/2007/relationships/hdphoto" Target="../media/hdphoto5.wdp"/><Relationship Id="rId10" Type="http://schemas.openxmlformats.org/officeDocument/2006/relationships/image" Target="../media/image39.emf"/><Relationship Id="rId4" Type="http://schemas.openxmlformats.org/officeDocument/2006/relationships/image" Target="../media/image41.png"/><Relationship Id="rId9" Type="http://schemas.openxmlformats.org/officeDocument/2006/relationships/oleObject" Target="../embeddings/oleObject3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308540" y="262939"/>
            <a:ext cx="3143250" cy="611698"/>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000" b="1" dirty="0">
              <a:solidFill>
                <a:schemeClr val="bg1"/>
              </a:solidFill>
            </a:endParaRPr>
          </a:p>
        </p:txBody>
      </p:sp>
      <p:sp>
        <p:nvSpPr>
          <p:cNvPr id="7" name="角丸四角形 6"/>
          <p:cNvSpPr/>
          <p:nvPr/>
        </p:nvSpPr>
        <p:spPr>
          <a:xfrm>
            <a:off x="5110480" y="164396"/>
            <a:ext cx="4613184" cy="145485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sz="2400" dirty="0" smtClean="0">
              <a:latin typeface="HGP創英角ｺﾞｼｯｸUB" panose="020B0900000000000000" pitchFamily="50" charset="-128"/>
              <a:ea typeface="HGP創英角ｺﾞｼｯｸUB" panose="020B0900000000000000" pitchFamily="50" charset="-128"/>
            </a:endParaRPr>
          </a:p>
        </p:txBody>
      </p:sp>
      <p:grpSp>
        <p:nvGrpSpPr>
          <p:cNvPr id="5" name="グループ化 4"/>
          <p:cNvGrpSpPr/>
          <p:nvPr/>
        </p:nvGrpSpPr>
        <p:grpSpPr>
          <a:xfrm>
            <a:off x="308540" y="1081540"/>
            <a:ext cx="5400676" cy="5400000"/>
            <a:chOff x="137096" y="893768"/>
            <a:chExt cx="5400676" cy="5400000"/>
          </a:xfrm>
        </p:grpSpPr>
        <p:sp>
          <p:nvSpPr>
            <p:cNvPr id="2" name="楕円 1"/>
            <p:cNvSpPr>
              <a:spLocks noChangeAspect="1"/>
            </p:cNvSpPr>
            <p:nvPr/>
          </p:nvSpPr>
          <p:spPr>
            <a:xfrm>
              <a:off x="137772" y="893768"/>
              <a:ext cx="5400000" cy="54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乗算 2"/>
            <p:cNvSpPr>
              <a:spLocks noChangeAspect="1"/>
            </p:cNvSpPr>
            <p:nvPr/>
          </p:nvSpPr>
          <p:spPr>
            <a:xfrm>
              <a:off x="137096" y="893768"/>
              <a:ext cx="5400676" cy="5400000"/>
            </a:xfrm>
            <a:prstGeom prst="mathMultiply">
              <a:avLst/>
            </a:prstGeom>
            <a:solidFill>
              <a:srgbClr val="F36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1" name="図 10"/>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15" b="97866" l="0" r="97917">
                        <a14:foregroundMark x1="33036" y1="21037" x2="33036" y2="21037"/>
                        <a14:foregroundMark x1="42262" y1="16463" x2="42262" y2="16463"/>
                        <a14:foregroundMark x1="45238" y1="14634" x2="45238" y2="14634"/>
                        <a14:foregroundMark x1="23512" y1="20732" x2="23512" y2="20732"/>
                        <a14:foregroundMark x1="23810" y1="22866" x2="23810" y2="22866"/>
                        <a14:foregroundMark x1="33333" y1="17073" x2="33333" y2="17073"/>
                        <a14:foregroundMark x1="29464" y1="17988" x2="29464" y2="17988"/>
                        <a14:foregroundMark x1="27381" y1="18902" x2="27381" y2="18902"/>
                        <a14:foregroundMark x1="46726" y1="20732" x2="46726" y2="20732"/>
                        <a14:foregroundMark x1="44643" y1="23171" x2="44643" y2="23171"/>
                        <a14:foregroundMark x1="25595" y1="26220" x2="25595" y2="26220"/>
                        <a14:foregroundMark x1="39286" y1="23476" x2="39286" y2="23476"/>
                        <a14:foregroundMark x1="42560" y1="20732" x2="42560" y2="20732"/>
                        <a14:foregroundMark x1="87798" y1="45427" x2="87798" y2="4542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687519" y="1484390"/>
            <a:ext cx="3633035" cy="3762416"/>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5503310" y="6019870"/>
            <a:ext cx="4040081" cy="87208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r"/>
            <a:r>
              <a:rPr kumimoji="1" lang="ja-JP" altLang="en-US" sz="4800" b="1" dirty="0" smtClean="0"/>
              <a:t>みまもりぃぬ</a:t>
            </a:r>
            <a:endParaRPr kumimoji="1" lang="ja-JP" altLang="en-US" sz="4800" b="1" dirty="0"/>
          </a:p>
        </p:txBody>
      </p:sp>
      <p:graphicFrame>
        <p:nvGraphicFramePr>
          <p:cNvPr id="13" name="オブジェクト 12"/>
          <p:cNvGraphicFramePr>
            <a:graphicFrameLocks noChangeAspect="1"/>
          </p:cNvGraphicFramePr>
          <p:nvPr>
            <p:extLst>
              <p:ext uri="{D42A27DB-BD31-4B8C-83A1-F6EECF244321}">
                <p14:modId xmlns:p14="http://schemas.microsoft.com/office/powerpoint/2010/main" val="1300187789"/>
              </p:ext>
            </p:extLst>
          </p:nvPr>
        </p:nvGraphicFramePr>
        <p:xfrm>
          <a:off x="4435475" y="5165594"/>
          <a:ext cx="5035550" cy="1214438"/>
        </p:xfrm>
        <a:graphic>
          <a:graphicData uri="http://schemas.openxmlformats.org/presentationml/2006/ole">
            <mc:AlternateContent xmlns:mc="http://schemas.openxmlformats.org/markup-compatibility/2006">
              <mc:Choice xmlns:v="urn:schemas-microsoft-com:vml" Requires="v">
                <p:oleObj spid="_x0000_s1299" name="文書" r:id="rId6" imgW="10077678" imgH="2436576" progId="Word.Document.12">
                  <p:embed/>
                </p:oleObj>
              </mc:Choice>
              <mc:Fallback>
                <p:oleObj name="文書" r:id="rId6" imgW="10077678" imgH="2436576" progId="Word.Document.12">
                  <p:embed/>
                  <p:pic>
                    <p:nvPicPr>
                      <p:cNvPr id="0" name=""/>
                      <p:cNvPicPr/>
                      <p:nvPr/>
                    </p:nvPicPr>
                    <p:blipFill>
                      <a:blip r:embed="rId7"/>
                      <a:stretch>
                        <a:fillRect/>
                      </a:stretch>
                    </p:blipFill>
                    <p:spPr>
                      <a:xfrm>
                        <a:off x="4435475" y="5165594"/>
                        <a:ext cx="5035550" cy="1214438"/>
                      </a:xfrm>
                      <a:prstGeom prst="rect">
                        <a:avLst/>
                      </a:prstGeom>
                    </p:spPr>
                  </p:pic>
                </p:oleObj>
              </mc:Fallback>
            </mc:AlternateContent>
          </a:graphicData>
        </a:graphic>
      </p:graphicFrame>
      <p:graphicFrame>
        <p:nvGraphicFramePr>
          <p:cNvPr id="14" name="オブジェクト 13"/>
          <p:cNvGraphicFramePr>
            <a:graphicFrameLocks noChangeAspect="1"/>
          </p:cNvGraphicFramePr>
          <p:nvPr>
            <p:extLst>
              <p:ext uri="{D42A27DB-BD31-4B8C-83A1-F6EECF244321}">
                <p14:modId xmlns:p14="http://schemas.microsoft.com/office/powerpoint/2010/main" val="598055808"/>
              </p:ext>
            </p:extLst>
          </p:nvPr>
        </p:nvGraphicFramePr>
        <p:xfrm>
          <a:off x="511175" y="268288"/>
          <a:ext cx="3159125" cy="835025"/>
        </p:xfrm>
        <a:graphic>
          <a:graphicData uri="http://schemas.openxmlformats.org/presentationml/2006/ole">
            <mc:AlternateContent xmlns:mc="http://schemas.openxmlformats.org/markup-compatibility/2006">
              <mc:Choice xmlns:v="urn:schemas-microsoft-com:vml" Requires="v">
                <p:oleObj spid="_x0000_s1300" name="文書" r:id="rId8" imgW="3450636" imgH="913761" progId="Word.Document.12">
                  <p:embed/>
                </p:oleObj>
              </mc:Choice>
              <mc:Fallback>
                <p:oleObj name="文書" r:id="rId8" imgW="3450636" imgH="913761" progId="Word.Document.12">
                  <p:embed/>
                  <p:pic>
                    <p:nvPicPr>
                      <p:cNvPr id="0" name=""/>
                      <p:cNvPicPr/>
                      <p:nvPr/>
                    </p:nvPicPr>
                    <p:blipFill>
                      <a:blip r:embed="rId9"/>
                      <a:stretch>
                        <a:fillRect/>
                      </a:stretch>
                    </p:blipFill>
                    <p:spPr>
                      <a:xfrm>
                        <a:off x="511175" y="268288"/>
                        <a:ext cx="3159125" cy="835025"/>
                      </a:xfrm>
                      <a:prstGeom prst="rect">
                        <a:avLst/>
                      </a:prstGeom>
                    </p:spPr>
                  </p:pic>
                </p:oleObj>
              </mc:Fallback>
            </mc:AlternateContent>
          </a:graphicData>
        </a:graphic>
      </p:graphicFrame>
      <p:graphicFrame>
        <p:nvGraphicFramePr>
          <p:cNvPr id="15" name="オブジェクト 14"/>
          <p:cNvGraphicFramePr>
            <a:graphicFrameLocks noChangeAspect="1"/>
          </p:cNvGraphicFramePr>
          <p:nvPr>
            <p:extLst>
              <p:ext uri="{D42A27DB-BD31-4B8C-83A1-F6EECF244321}">
                <p14:modId xmlns:p14="http://schemas.microsoft.com/office/powerpoint/2010/main" val="2880846741"/>
              </p:ext>
            </p:extLst>
          </p:nvPr>
        </p:nvGraphicFramePr>
        <p:xfrm>
          <a:off x="5391150" y="304800"/>
          <a:ext cx="4152900" cy="1143000"/>
        </p:xfrm>
        <a:graphic>
          <a:graphicData uri="http://schemas.openxmlformats.org/presentationml/2006/ole">
            <mc:AlternateContent xmlns:mc="http://schemas.openxmlformats.org/markup-compatibility/2006">
              <mc:Choice xmlns:v="urn:schemas-microsoft-com:vml" Requires="v">
                <p:oleObj spid="_x0000_s1301" name="文書" r:id="rId10" imgW="8519581" imgH="2362108" progId="Word.Document.12">
                  <p:embed/>
                </p:oleObj>
              </mc:Choice>
              <mc:Fallback>
                <p:oleObj name="文書" r:id="rId10" imgW="8519581" imgH="2362108" progId="Word.Document.12">
                  <p:embed/>
                  <p:pic>
                    <p:nvPicPr>
                      <p:cNvPr id="13" name="オブジェクト 12"/>
                      <p:cNvPicPr/>
                      <p:nvPr/>
                    </p:nvPicPr>
                    <p:blipFill>
                      <a:blip r:embed="rId11"/>
                      <a:stretch>
                        <a:fillRect/>
                      </a:stretch>
                    </p:blipFill>
                    <p:spPr>
                      <a:xfrm>
                        <a:off x="5391150" y="304800"/>
                        <a:ext cx="4152900" cy="1143000"/>
                      </a:xfrm>
                      <a:prstGeom prst="rect">
                        <a:avLst/>
                      </a:prstGeom>
                    </p:spPr>
                  </p:pic>
                </p:oleObj>
              </mc:Fallback>
            </mc:AlternateContent>
          </a:graphicData>
        </a:graphic>
      </p:graphicFrame>
      <p:pic>
        <p:nvPicPr>
          <p:cNvPr id="16" name="図 15"/>
          <p:cNvPicPr>
            <a:picLocks noChangeAspect="1"/>
          </p:cNvPicPr>
          <p:nvPr/>
        </p:nvPicPr>
        <p:blipFill>
          <a:blip r:embed="rId12">
            <a:extLst>
              <a:ext uri="{BEBA8EAE-BF5A-486C-A8C5-ECC9F3942E4B}">
                <a14:imgProps xmlns:a14="http://schemas.microsoft.com/office/drawing/2010/main">
                  <a14:imgLayer r:embed="rId13">
                    <a14:imgEffect>
                      <a14:backgroundRemoval t="9559" b="91912" l="9353" r="92806"/>
                    </a14:imgEffect>
                  </a14:imgLayer>
                </a14:imgProps>
              </a:ext>
            </a:extLst>
          </a:blip>
          <a:stretch>
            <a:fillRect/>
          </a:stretch>
        </p:blipFill>
        <p:spPr>
          <a:xfrm>
            <a:off x="204551" y="5880926"/>
            <a:ext cx="619586" cy="606214"/>
          </a:xfrm>
          <a:prstGeom prst="rect">
            <a:avLst/>
          </a:prstGeom>
        </p:spPr>
      </p:pic>
      <p:graphicFrame>
        <p:nvGraphicFramePr>
          <p:cNvPr id="17" name="オブジェクト 16"/>
          <p:cNvGraphicFramePr>
            <a:graphicFrameLocks noChangeAspect="1"/>
          </p:cNvGraphicFramePr>
          <p:nvPr>
            <p:extLst>
              <p:ext uri="{D42A27DB-BD31-4B8C-83A1-F6EECF244321}">
                <p14:modId xmlns:p14="http://schemas.microsoft.com/office/powerpoint/2010/main" val="3418325076"/>
              </p:ext>
            </p:extLst>
          </p:nvPr>
        </p:nvGraphicFramePr>
        <p:xfrm>
          <a:off x="73591" y="6477001"/>
          <a:ext cx="6186963" cy="342553"/>
        </p:xfrm>
        <a:graphic>
          <a:graphicData uri="http://schemas.openxmlformats.org/presentationml/2006/ole">
            <mc:AlternateContent xmlns:mc="http://schemas.openxmlformats.org/markup-compatibility/2006">
              <mc:Choice xmlns:v="urn:schemas-microsoft-com:vml" Requires="v">
                <p:oleObj spid="_x0000_s1302" name="文書" r:id="rId14" imgW="6874403" imgH="380614" progId="Word.Document.12">
                  <p:embed/>
                </p:oleObj>
              </mc:Choice>
              <mc:Fallback>
                <p:oleObj name="文書" r:id="rId14" imgW="6874403" imgH="380614" progId="Word.Document.12">
                  <p:embed/>
                  <p:pic>
                    <p:nvPicPr>
                      <p:cNvPr id="13" name="オブジェクト 12"/>
                      <p:cNvPicPr/>
                      <p:nvPr/>
                    </p:nvPicPr>
                    <p:blipFill>
                      <a:blip r:embed="rId15"/>
                      <a:stretch>
                        <a:fillRect/>
                      </a:stretch>
                    </p:blipFill>
                    <p:spPr>
                      <a:xfrm>
                        <a:off x="73591" y="6477001"/>
                        <a:ext cx="6186963" cy="342553"/>
                      </a:xfrm>
                      <a:prstGeom prst="rect">
                        <a:avLst/>
                      </a:prstGeom>
                    </p:spPr>
                  </p:pic>
                </p:oleObj>
              </mc:Fallback>
            </mc:AlternateContent>
          </a:graphicData>
        </a:graphic>
      </p:graphicFrame>
      <p:pic>
        <p:nvPicPr>
          <p:cNvPr id="19" name="図 18"/>
          <p:cNvPicPr>
            <a:picLocks noChangeAspect="1"/>
          </p:cNvPicPr>
          <p:nvPr/>
        </p:nvPicPr>
        <p:blipFill>
          <a:blip r:embed="rId16"/>
          <a:stretch>
            <a:fillRect/>
          </a:stretch>
        </p:blipFill>
        <p:spPr>
          <a:xfrm>
            <a:off x="747604" y="1542529"/>
            <a:ext cx="4900085" cy="4366638"/>
          </a:xfrm>
          <a:prstGeom prst="rect">
            <a:avLst/>
          </a:prstGeom>
        </p:spPr>
      </p:pic>
    </p:spTree>
    <p:extLst>
      <p:ext uri="{BB962C8B-B14F-4D97-AF65-F5344CB8AC3E}">
        <p14:creationId xmlns:p14="http://schemas.microsoft.com/office/powerpoint/2010/main" val="348383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1000" fill="hold"/>
                                        <p:tgtEl>
                                          <p:spTgt spid="16"/>
                                        </p:tgtEl>
                                        <p:attrNameLst>
                                          <p:attrName>r</p:attrName>
                                        </p:attrNameLst>
                                      </p:cBhvr>
                                    </p:animRot>
                                  </p:childTnLst>
                                </p:cTn>
                              </p:par>
                              <p:par>
                                <p:cTn id="7" presetID="42"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1500"/>
                                        <p:tgtEl>
                                          <p:spTgt spid="17"/>
                                        </p:tgtEl>
                                      </p:cBhvr>
                                    </p:animEffect>
                                    <p:anim calcmode="lin" valueType="num">
                                      <p:cBhvr>
                                        <p:cTn id="10" dur="1500" fill="hold"/>
                                        <p:tgtEl>
                                          <p:spTgt spid="17"/>
                                        </p:tgtEl>
                                        <p:attrNameLst>
                                          <p:attrName>ppt_x</p:attrName>
                                        </p:attrNameLst>
                                      </p:cBhvr>
                                      <p:tavLst>
                                        <p:tav tm="0">
                                          <p:val>
                                            <p:strVal val="#ppt_x"/>
                                          </p:val>
                                        </p:tav>
                                        <p:tav tm="100000">
                                          <p:val>
                                            <p:strVal val="#ppt_x"/>
                                          </p:val>
                                        </p:tav>
                                      </p:tavLst>
                                    </p:anim>
                                    <p:anim calcmode="lin" valueType="num">
                                      <p:cBhvr>
                                        <p:cTn id="11" dur="1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32630"/>
            <a:ext cx="9495692" cy="6355950"/>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4400" dirty="0" smtClean="0">
              <a:solidFill>
                <a:schemeClr val="accent2"/>
              </a:solidFill>
              <a:latin typeface="HGP創英角ｺﾞｼｯｸUB" panose="020B0900000000000000" pitchFamily="50" charset="-128"/>
              <a:ea typeface="HGP創英角ｺﾞｼｯｸUB" panose="020B0900000000000000" pitchFamily="50" charset="-128"/>
            </a:endParaRPr>
          </a:p>
          <a:p>
            <a:endParaRPr kumimoji="1" lang="en-US" altLang="ja-JP" sz="1400" dirty="0" smtClean="0">
              <a:latin typeface="HG丸ｺﾞｼｯｸM-PRO" panose="020F0600000000000000" pitchFamily="50" charset="-128"/>
              <a:ea typeface="HG丸ｺﾞｼｯｸM-PRO" panose="020F0600000000000000" pitchFamily="50" charset="-128"/>
            </a:endParaRPr>
          </a:p>
          <a:p>
            <a:r>
              <a:rPr kumimoji="1" lang="ja-JP" altLang="en-US" sz="2400" dirty="0" smtClean="0">
                <a:latin typeface="HG丸ｺﾞｼｯｸM-PRO" panose="020F0600000000000000" pitchFamily="50" charset="-128"/>
                <a:ea typeface="HG丸ｺﾞｼｯｸM-PRO" panose="020F0600000000000000" pitchFamily="50" charset="-128"/>
              </a:rPr>
              <a:t>　</a:t>
            </a:r>
            <a:endParaRPr kumimoji="1" lang="en-US" altLang="ja-JP" sz="2400" dirty="0" smtClean="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　</a:t>
            </a:r>
            <a:endParaRPr kumimoji="1" lang="en-US" altLang="ja-JP" sz="2400" dirty="0" smtClean="0">
              <a:latin typeface="HG丸ｺﾞｼｯｸM-PRO" panose="020F0600000000000000" pitchFamily="50" charset="-128"/>
              <a:ea typeface="HG丸ｺﾞｼｯｸM-PRO" panose="020F0600000000000000" pitchFamily="50" charset="-128"/>
            </a:endParaRPr>
          </a:p>
          <a:p>
            <a:endParaRPr kumimoji="1" lang="en-US" altLang="ja-JP" sz="2800" dirty="0" smtClean="0">
              <a:latin typeface="HG丸ｺﾞｼｯｸM-PRO" panose="020F0600000000000000" pitchFamily="50" charset="-128"/>
              <a:ea typeface="HG丸ｺﾞｼｯｸM-PRO" panose="020F0600000000000000" pitchFamily="50" charset="-128"/>
            </a:endParaRPr>
          </a:p>
          <a:p>
            <a:endParaRPr kumimoji="1" lang="en-US" altLang="ja-JP" sz="2800" dirty="0" smtClean="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endParaRPr kumimoji="1" lang="en-US" altLang="ja-JP" sz="2800" dirty="0" smtClean="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6004560" y="3769360"/>
            <a:ext cx="3495040" cy="2651760"/>
          </a:xfrm>
          <a:prstGeom prst="rect">
            <a:avLst/>
          </a:prstGeom>
        </p:spPr>
        <p:style>
          <a:lnRef idx="2">
            <a:schemeClr val="dk1"/>
          </a:lnRef>
          <a:fillRef idx="1">
            <a:schemeClr val="lt1"/>
          </a:fillRef>
          <a:effectRef idx="0">
            <a:schemeClr val="dk1"/>
          </a:effectRef>
          <a:fontRef idx="minor">
            <a:schemeClr val="dk1"/>
          </a:fontRef>
        </p:style>
        <p:txBody>
          <a:bodyPr rtlCol="0" anchor="t"/>
          <a:lstStyle/>
          <a:p>
            <a:endParaRPr kumimoji="1" lang="en-US" altLang="ja-JP" sz="1600" dirty="0" smtClean="0">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47500" y1="20567" x2="47500" y2="20567"/>
                        <a14:foregroundMark x1="58500" y1="19149" x2="58500" y2="19149"/>
                        <a14:foregroundMark x1="36500" y1="17376" x2="36500" y2="17376"/>
                        <a14:foregroundMark x1="42000" y1="17021" x2="42000" y2="17021"/>
                      </a14:backgroundRemoval>
                    </a14:imgEffect>
                    <a14:imgEffect>
                      <a14:colorTemperature colorTemp="7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8138160" y="1677703"/>
            <a:ext cx="1209040" cy="1697962"/>
          </a:xfrm>
          <a:prstGeom prst="rect">
            <a:avLst/>
          </a:prstGeom>
        </p:spPr>
      </p:pic>
      <p:graphicFrame>
        <p:nvGraphicFramePr>
          <p:cNvPr id="5" name="オブジェクト 4"/>
          <p:cNvGraphicFramePr>
            <a:graphicFrameLocks noChangeAspect="1"/>
          </p:cNvGraphicFramePr>
          <p:nvPr>
            <p:extLst>
              <p:ext uri="{D42A27DB-BD31-4B8C-83A1-F6EECF244321}">
                <p14:modId xmlns:p14="http://schemas.microsoft.com/office/powerpoint/2010/main" val="2397531771"/>
              </p:ext>
            </p:extLst>
          </p:nvPr>
        </p:nvGraphicFramePr>
        <p:xfrm>
          <a:off x="409575" y="238125"/>
          <a:ext cx="9029700" cy="904875"/>
        </p:xfrm>
        <a:graphic>
          <a:graphicData uri="http://schemas.openxmlformats.org/presentationml/2006/ole">
            <mc:AlternateContent xmlns:mc="http://schemas.openxmlformats.org/markup-compatibility/2006">
              <mc:Choice xmlns:v="urn:schemas-microsoft-com:vml" Requires="v">
                <p:oleObj spid="_x0000_s11515" name="文書" r:id="rId6" imgW="9268858" imgH="936065" progId="Word.Document.12">
                  <p:embed/>
                </p:oleObj>
              </mc:Choice>
              <mc:Fallback>
                <p:oleObj name="文書" r:id="rId6" imgW="9268858" imgH="936065" progId="Word.Document.12">
                  <p:embed/>
                  <p:pic>
                    <p:nvPicPr>
                      <p:cNvPr id="11" name="オブジェクト 10"/>
                      <p:cNvPicPr/>
                      <p:nvPr/>
                    </p:nvPicPr>
                    <p:blipFill>
                      <a:blip r:embed="rId7"/>
                      <a:stretch>
                        <a:fillRect/>
                      </a:stretch>
                    </p:blipFill>
                    <p:spPr>
                      <a:xfrm>
                        <a:off x="409575" y="238125"/>
                        <a:ext cx="9029700" cy="904875"/>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165222884"/>
              </p:ext>
            </p:extLst>
          </p:nvPr>
        </p:nvGraphicFramePr>
        <p:xfrm>
          <a:off x="547688" y="1143000"/>
          <a:ext cx="9029700" cy="981075"/>
        </p:xfrm>
        <a:graphic>
          <a:graphicData uri="http://schemas.openxmlformats.org/presentationml/2006/ole">
            <mc:AlternateContent xmlns:mc="http://schemas.openxmlformats.org/markup-compatibility/2006">
              <mc:Choice xmlns:v="urn:schemas-microsoft-com:vml" Requires="v">
                <p:oleObj spid="_x0000_s11516" name="文書" r:id="rId8" imgW="9268858" imgH="1015210" progId="Word.Document.12">
                  <p:embed/>
                </p:oleObj>
              </mc:Choice>
              <mc:Fallback>
                <p:oleObj name="文書" r:id="rId8" imgW="9268858" imgH="1015210" progId="Word.Document.12">
                  <p:embed/>
                  <p:pic>
                    <p:nvPicPr>
                      <p:cNvPr id="5" name="オブジェクト 4"/>
                      <p:cNvPicPr/>
                      <p:nvPr/>
                    </p:nvPicPr>
                    <p:blipFill>
                      <a:blip r:embed="rId9"/>
                      <a:stretch>
                        <a:fillRect/>
                      </a:stretch>
                    </p:blipFill>
                    <p:spPr>
                      <a:xfrm>
                        <a:off x="547688" y="1143000"/>
                        <a:ext cx="9029700" cy="981075"/>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87848974"/>
              </p:ext>
            </p:extLst>
          </p:nvPr>
        </p:nvGraphicFramePr>
        <p:xfrm>
          <a:off x="495300" y="2286000"/>
          <a:ext cx="9029700" cy="1181100"/>
        </p:xfrm>
        <a:graphic>
          <a:graphicData uri="http://schemas.openxmlformats.org/presentationml/2006/ole">
            <mc:AlternateContent xmlns:mc="http://schemas.openxmlformats.org/markup-compatibility/2006">
              <mc:Choice xmlns:v="urn:schemas-microsoft-com:vml" Requires="v">
                <p:oleObj spid="_x0000_s11517" name="文書" r:id="rId10" imgW="9268858" imgH="1218468" progId="Word.Document.12">
                  <p:embed/>
                </p:oleObj>
              </mc:Choice>
              <mc:Fallback>
                <p:oleObj name="文書" r:id="rId10" imgW="9268858" imgH="1218468" progId="Word.Document.12">
                  <p:embed/>
                  <p:pic>
                    <p:nvPicPr>
                      <p:cNvPr id="7" name="オブジェクト 6"/>
                      <p:cNvPicPr/>
                      <p:nvPr/>
                    </p:nvPicPr>
                    <p:blipFill>
                      <a:blip r:embed="rId11"/>
                      <a:stretch>
                        <a:fillRect/>
                      </a:stretch>
                    </p:blipFill>
                    <p:spPr>
                      <a:xfrm>
                        <a:off x="495300" y="2286000"/>
                        <a:ext cx="9029700" cy="1181100"/>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3168286200"/>
              </p:ext>
            </p:extLst>
          </p:nvPr>
        </p:nvGraphicFramePr>
        <p:xfrm>
          <a:off x="495300" y="3581400"/>
          <a:ext cx="5638800" cy="2971800"/>
        </p:xfrm>
        <a:graphic>
          <a:graphicData uri="http://schemas.openxmlformats.org/presentationml/2006/ole">
            <mc:AlternateContent xmlns:mc="http://schemas.openxmlformats.org/markup-compatibility/2006">
              <mc:Choice xmlns:v="urn:schemas-microsoft-com:vml" Requires="v">
                <p:oleObj spid="_x0000_s11518" name="文書" r:id="rId12" imgW="5778721" imgH="3045989" progId="Word.Document.12">
                  <p:embed/>
                </p:oleObj>
              </mc:Choice>
              <mc:Fallback>
                <p:oleObj name="文書" r:id="rId12" imgW="5778721" imgH="3045989" progId="Word.Document.12">
                  <p:embed/>
                  <p:pic>
                    <p:nvPicPr>
                      <p:cNvPr id="8" name="オブジェクト 7"/>
                      <p:cNvPicPr/>
                      <p:nvPr/>
                    </p:nvPicPr>
                    <p:blipFill>
                      <a:blip r:embed="rId13"/>
                      <a:stretch>
                        <a:fillRect/>
                      </a:stretch>
                    </p:blipFill>
                    <p:spPr>
                      <a:xfrm>
                        <a:off x="495300" y="3581400"/>
                        <a:ext cx="5638800" cy="2971800"/>
                      </a:xfrm>
                      <a:prstGeom prst="rect">
                        <a:avLst/>
                      </a:prstGeom>
                    </p:spPr>
                  </p:pic>
                </p:oleObj>
              </mc:Fallback>
            </mc:AlternateContent>
          </a:graphicData>
        </a:graphic>
      </p:graphicFrame>
      <p:graphicFrame>
        <p:nvGraphicFramePr>
          <p:cNvPr id="11" name="オブジェクト 10"/>
          <p:cNvGraphicFramePr>
            <a:graphicFrameLocks noChangeAspect="1"/>
          </p:cNvGraphicFramePr>
          <p:nvPr>
            <p:extLst>
              <p:ext uri="{D42A27DB-BD31-4B8C-83A1-F6EECF244321}">
                <p14:modId xmlns:p14="http://schemas.microsoft.com/office/powerpoint/2010/main" val="2750471467"/>
              </p:ext>
            </p:extLst>
          </p:nvPr>
        </p:nvGraphicFramePr>
        <p:xfrm>
          <a:off x="6085205" y="3810000"/>
          <a:ext cx="3373438" cy="1422400"/>
        </p:xfrm>
        <a:graphic>
          <a:graphicData uri="http://schemas.openxmlformats.org/presentationml/2006/ole">
            <mc:AlternateContent xmlns:mc="http://schemas.openxmlformats.org/markup-compatibility/2006">
              <mc:Choice xmlns:v="urn:schemas-microsoft-com:vml" Requires="v">
                <p:oleObj spid="_x0000_s11519" name="文書" r:id="rId14" imgW="3900990" imgH="1639733" progId="Word.Document.12">
                  <p:embed/>
                </p:oleObj>
              </mc:Choice>
              <mc:Fallback>
                <p:oleObj name="文書" r:id="rId14" imgW="3900990" imgH="1639733" progId="Word.Document.12">
                  <p:embed/>
                  <p:pic>
                    <p:nvPicPr>
                      <p:cNvPr id="9" name="オブジェクト 8"/>
                      <p:cNvPicPr/>
                      <p:nvPr/>
                    </p:nvPicPr>
                    <p:blipFill>
                      <a:blip r:embed="rId15"/>
                      <a:stretch>
                        <a:fillRect/>
                      </a:stretch>
                    </p:blipFill>
                    <p:spPr>
                      <a:xfrm>
                        <a:off x="6085205" y="3810000"/>
                        <a:ext cx="3373438" cy="1422400"/>
                      </a:xfrm>
                      <a:prstGeom prst="rect">
                        <a:avLst/>
                      </a:prstGeom>
                    </p:spPr>
                  </p:pic>
                </p:oleObj>
              </mc:Fallback>
            </mc:AlternateContent>
          </a:graphicData>
        </a:graphic>
      </p:graphicFrame>
      <p:sp>
        <p:nvSpPr>
          <p:cNvPr id="2" name="正方形/長方形 1"/>
          <p:cNvSpPr/>
          <p:nvPr/>
        </p:nvSpPr>
        <p:spPr>
          <a:xfrm>
            <a:off x="6134100" y="4957763"/>
            <a:ext cx="3213100" cy="1331277"/>
          </a:xfrm>
          <a:prstGeom prst="rect">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12" name="正方形/長方形 11"/>
          <p:cNvSpPr/>
          <p:nvPr/>
        </p:nvSpPr>
        <p:spPr>
          <a:xfrm>
            <a:off x="409575" y="3467100"/>
            <a:ext cx="5472747" cy="3086100"/>
          </a:xfrm>
          <a:prstGeom prst="rect">
            <a:avLst/>
          </a:prstGeom>
          <a:ln>
            <a:noFill/>
          </a:ln>
        </p:spPr>
        <p:style>
          <a:lnRef idx="2">
            <a:schemeClr val="dk1"/>
          </a:lnRef>
          <a:fillRef idx="1">
            <a:schemeClr val="lt1"/>
          </a:fillRef>
          <a:effectRef idx="0">
            <a:schemeClr val="dk1"/>
          </a:effectRef>
          <a:fontRef idx="minor">
            <a:schemeClr val="dk1"/>
          </a:fontRef>
        </p:style>
        <p:txBody>
          <a:bodyPr rtlCol="0" anchor="b"/>
          <a:lstStyle/>
          <a:p>
            <a:pPr algn="r"/>
            <a:endParaRPr kumimoji="1" lang="ja-JP" altLang="en-US" dirty="0">
              <a:latin typeface="HG丸ｺﾞｼｯｸM-PRO" panose="020F0600000000000000" pitchFamily="50" charset="-128"/>
              <a:ea typeface="HG丸ｺﾞｼｯｸM-PRO" panose="020F0600000000000000" pitchFamily="50" charset="-128"/>
            </a:endParaRPr>
          </a:p>
        </p:txBody>
      </p:sp>
      <p:pic>
        <p:nvPicPr>
          <p:cNvPr id="13" name="図 12"/>
          <p:cNvPicPr>
            <a:picLocks noChangeAspect="1"/>
          </p:cNvPicPr>
          <p:nvPr/>
        </p:nvPicPr>
        <p:blipFill>
          <a:blip r:embed="rId16">
            <a:extLst>
              <a:ext uri="{BEBA8EAE-BF5A-486C-A8C5-ECC9F3942E4B}">
                <a14:imgProps xmlns:a14="http://schemas.microsoft.com/office/drawing/2010/main">
                  <a14:imgLayer r:embed="rId17">
                    <a14:imgEffect>
                      <a14:backgroundRemoval t="9559" b="91912" l="9353" r="92806"/>
                    </a14:imgEffect>
                  </a14:imgLayer>
                </a14:imgProps>
              </a:ext>
            </a:extLst>
          </a:blip>
          <a:stretch>
            <a:fillRect/>
          </a:stretch>
        </p:blipFill>
        <p:spPr>
          <a:xfrm>
            <a:off x="6324869" y="2808515"/>
            <a:ext cx="771946" cy="755285"/>
          </a:xfrm>
          <a:prstGeom prst="rect">
            <a:avLst/>
          </a:prstGeom>
        </p:spPr>
      </p:pic>
    </p:spTree>
    <p:extLst>
      <p:ext uri="{BB962C8B-B14F-4D97-AF65-F5344CB8AC3E}">
        <p14:creationId xmlns:p14="http://schemas.microsoft.com/office/powerpoint/2010/main" val="159691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0" presetClass="exit" presetSubtype="0" fill="hold" grpId="0" nodeType="withEffect">
                                  <p:stCondLst>
                                    <p:cond delay="0"/>
                                  </p:stCondLst>
                                  <p:childTnLst>
                                    <p:animEffect transition="out" filter="fade">
                                      <p:cBhvr>
                                        <p:cTn id="8" dur="500"/>
                                        <p:tgtEl>
                                          <p:spTgt spid="12"/>
                                        </p:tgtEl>
                                      </p:cBhvr>
                                    </p:animEffect>
                                    <p:set>
                                      <p:cBhvr>
                                        <p:cTn id="9"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32629"/>
            <a:ext cx="9495692" cy="3644844"/>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4400" dirty="0" smtClean="0">
              <a:solidFill>
                <a:schemeClr val="accent2"/>
              </a:solidFill>
              <a:latin typeface="HGP創英角ｺﾞｼｯｸUB" panose="020B0900000000000000" pitchFamily="50" charset="-128"/>
              <a:ea typeface="HGP創英角ｺﾞｼｯｸUB" panose="020B0900000000000000" pitchFamily="50" charset="-128"/>
            </a:endParaRPr>
          </a:p>
          <a:p>
            <a:endParaRPr kumimoji="1" lang="en-US" altLang="ja-JP" sz="1400" dirty="0" smtClean="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endParaRPr kumimoji="1" lang="en-US" altLang="ja-JP" sz="2800" dirty="0" smtClean="0">
              <a:latin typeface="HG丸ｺﾞｼｯｸM-PRO" panose="020F0600000000000000" pitchFamily="50" charset="-128"/>
              <a:ea typeface="HG丸ｺﾞｼｯｸM-PRO" panose="020F0600000000000000" pitchFamily="50" charset="-128"/>
            </a:endParaRPr>
          </a:p>
          <a:p>
            <a:r>
              <a:rPr kumimoji="1" lang="ja-JP" altLang="en-US" sz="2800" dirty="0" smtClean="0">
                <a:latin typeface="HG丸ｺﾞｼｯｸM-PRO" panose="020F0600000000000000" pitchFamily="50" charset="-128"/>
                <a:ea typeface="HG丸ｺﾞｼｯｸM-PRO" panose="020F0600000000000000" pitchFamily="50" charset="-128"/>
              </a:rPr>
              <a:t>　</a:t>
            </a:r>
            <a:r>
              <a:rPr kumimoji="1" lang="ja-JP" altLang="en-US" sz="1400" dirty="0">
                <a:latin typeface="HG丸ｺﾞｼｯｸM-PRO" panose="020F0600000000000000" pitchFamily="50" charset="-128"/>
                <a:ea typeface="HG丸ｺﾞｼｯｸM-PRO" panose="020F0600000000000000" pitchFamily="50" charset="-128"/>
              </a:rPr>
              <a:t>　</a:t>
            </a:r>
            <a:endParaRPr kumimoji="1" lang="en-US" altLang="ja-JP" sz="1400" dirty="0">
              <a:latin typeface="HG丸ｺﾞｼｯｸM-PRO" panose="020F0600000000000000" pitchFamily="50" charset="-128"/>
              <a:ea typeface="HG丸ｺﾞｼｯｸM-PRO" panose="020F0600000000000000" pitchFamily="50" charset="-128"/>
            </a:endParaRPr>
          </a:p>
          <a:p>
            <a:pPr lvl="0"/>
            <a:endParaRPr kumimoji="1" lang="en-US" altLang="ja-JP" sz="1400" dirty="0">
              <a:solidFill>
                <a:prstClr val="black"/>
              </a:solidFill>
              <a:latin typeface="HG丸ｺﾞｼｯｸM-PRO" panose="020F0600000000000000" pitchFamily="50" charset="-128"/>
              <a:ea typeface="HG丸ｺﾞｼｯｸM-PRO" panose="020F0600000000000000" pitchFamily="50" charset="-128"/>
            </a:endParaRPr>
          </a:p>
          <a:p>
            <a:r>
              <a:rPr kumimoji="1" lang="ja-JP" altLang="en-US" sz="2800" dirty="0" smtClean="0">
                <a:latin typeface="HG丸ｺﾞｼｯｸM-PRO" panose="020F0600000000000000" pitchFamily="50" charset="-128"/>
                <a:ea typeface="HG丸ｺﾞｼｯｸM-PRO" panose="020F0600000000000000" pitchFamily="50" charset="-128"/>
              </a:rPr>
              <a:t>　</a:t>
            </a:r>
            <a:r>
              <a:rPr kumimoji="1" lang="en-US" altLang="ja-JP" sz="2800" b="1" dirty="0" smtClean="0">
                <a:solidFill>
                  <a:schemeClr val="accent1"/>
                </a:solidFill>
                <a:latin typeface="HG丸ｺﾞｼｯｸM-PRO" panose="020F0600000000000000" pitchFamily="50" charset="-128"/>
                <a:ea typeface="HG丸ｺﾞｼｯｸM-PRO" panose="020F0600000000000000" pitchFamily="50" charset="-128"/>
              </a:rPr>
              <a:t>A</a:t>
            </a:r>
            <a:r>
              <a:rPr kumimoji="1" lang="ja-JP" altLang="en-US" sz="2800" dirty="0" smtClean="0">
                <a:latin typeface="HG丸ｺﾞｼｯｸM-PRO" panose="020F0600000000000000" pitchFamily="50" charset="-128"/>
                <a:ea typeface="HG丸ｺﾞｼｯｸM-PRO" panose="020F0600000000000000" pitchFamily="50" charset="-128"/>
              </a:rPr>
              <a:t>「</a:t>
            </a:r>
            <a:endParaRPr kumimoji="1" lang="en-US" altLang="ja-JP" sz="2800" dirty="0" smtClean="0">
              <a:latin typeface="HG丸ｺﾞｼｯｸM-PRO" panose="020F0600000000000000" pitchFamily="50" charset="-128"/>
              <a:ea typeface="HG丸ｺﾞｼｯｸM-PRO" panose="020F0600000000000000" pitchFamily="50" charset="-128"/>
            </a:endParaRPr>
          </a:p>
          <a:p>
            <a:r>
              <a:rPr kumimoji="1" lang="ja-JP" altLang="en-US" sz="2800" dirty="0" smtClean="0">
                <a:latin typeface="HG丸ｺﾞｼｯｸM-PRO" panose="020F0600000000000000" pitchFamily="50" charset="-128"/>
                <a:ea typeface="HG丸ｺﾞｼｯｸM-PRO" panose="020F0600000000000000" pitchFamily="50" charset="-128"/>
              </a:rPr>
              <a:t>　　　</a:t>
            </a:r>
            <a:endParaRPr kumimoji="1" lang="en-US" altLang="ja-JP" sz="2800" dirty="0" smtClean="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smtClean="0">
                <a:latin typeface="HG丸ｺﾞｼｯｸM-PRO" panose="020F0600000000000000" pitchFamily="50" charset="-128"/>
                <a:ea typeface="HG丸ｺﾞｼｯｸM-PRO" panose="020F0600000000000000" pitchFamily="50" charset="-128"/>
              </a:rPr>
              <a:t>　　　</a:t>
            </a:r>
            <a:endParaRPr kumimoji="1" lang="en-US" altLang="ja-JP" sz="2800" dirty="0" smtClean="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endParaRPr kumimoji="1" lang="en-US" altLang="ja-JP" sz="2800" dirty="0" smtClean="0">
              <a:latin typeface="HG丸ｺﾞｼｯｸM-PRO" panose="020F0600000000000000" pitchFamily="50" charset="-128"/>
              <a:ea typeface="HG丸ｺﾞｼｯｸM-PRO" panose="020F0600000000000000" pitchFamily="50" charset="-128"/>
            </a:endParaRPr>
          </a:p>
        </p:txBody>
      </p:sp>
      <p:sp>
        <p:nvSpPr>
          <p:cNvPr id="5" name="角丸四角形吹き出し 4"/>
          <p:cNvSpPr/>
          <p:nvPr/>
        </p:nvSpPr>
        <p:spPr>
          <a:xfrm>
            <a:off x="4551680" y="126125"/>
            <a:ext cx="5161280" cy="977461"/>
          </a:xfrm>
          <a:prstGeom prst="wedgeRoundRectCallout">
            <a:avLst>
              <a:gd name="adj1" fmla="val 50062"/>
              <a:gd name="adj2" fmla="val 34756"/>
              <a:gd name="adj3" fmla="val 16667"/>
            </a:avLst>
          </a:prstGeom>
          <a:solidFill>
            <a:schemeClr val="accent4">
              <a:lumMod val="20000"/>
              <a:lumOff val="80000"/>
            </a:schemeClr>
          </a:solidFill>
          <a:ln w="28575">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t" anchorCtr="0"/>
          <a:lstStyle/>
          <a:p>
            <a:endParaRPr kumimoji="1" lang="en-US" altLang="ja-JP" sz="28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47500" y1="20567" x2="47500" y2="20567"/>
                        <a14:foregroundMark x1="58500" y1="19149" x2="58500" y2="19149"/>
                        <a14:foregroundMark x1="36500" y1="17376" x2="36500" y2="17376"/>
                        <a14:foregroundMark x1="42000" y1="17021" x2="42000" y2="17021"/>
                      </a14:backgroundRemoval>
                    </a14:imgEffect>
                    <a14:imgEffect>
                      <a14:colorTemperature colorTemp="7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8272060" y="4181891"/>
            <a:ext cx="1514385" cy="2126786"/>
          </a:xfrm>
          <a:prstGeom prst="rect">
            <a:avLst/>
          </a:prstGeom>
        </p:spPr>
      </p:pic>
      <p:sp>
        <p:nvSpPr>
          <p:cNvPr id="8" name="角丸四角形吹き出し 7"/>
          <p:cNvSpPr/>
          <p:nvPr/>
        </p:nvSpPr>
        <p:spPr>
          <a:xfrm>
            <a:off x="219808" y="3983977"/>
            <a:ext cx="8009792" cy="2692721"/>
          </a:xfrm>
          <a:prstGeom prst="wedgeRoundRectCallout">
            <a:avLst>
              <a:gd name="adj1" fmla="val 55405"/>
              <a:gd name="adj2" fmla="val 344"/>
              <a:gd name="adj3" fmla="val 16667"/>
            </a:avLst>
          </a:prstGeom>
          <a:solidFill>
            <a:schemeClr val="accent4">
              <a:lumMod val="20000"/>
              <a:lumOff val="80000"/>
            </a:schemeClr>
          </a:solidFill>
          <a:ln w="28575">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t" anchorCtr="0"/>
          <a:lstStyle/>
          <a:p>
            <a:endParaRPr kumimoji="1" lang="en-US" altLang="ja-JP" sz="2800" dirty="0">
              <a:solidFill>
                <a:schemeClr val="tx1"/>
              </a:solidFill>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1137920" y="2220310"/>
            <a:ext cx="7945120" cy="1354496"/>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kumimoji="1" lang="ja-JP" altLang="en-US" sz="2800" dirty="0" smtClean="0">
                <a:latin typeface="HG丸ｺﾞｼｯｸM-PRO" panose="020F0600000000000000" pitchFamily="50" charset="-128"/>
                <a:ea typeface="HG丸ｺﾞｼｯｸM-PRO" panose="020F0600000000000000" pitchFamily="50" charset="-128"/>
              </a:rPr>
              <a:t>　</a:t>
            </a:r>
            <a:endParaRPr kumimoji="1" lang="en-US" altLang="ja-JP" sz="2800" dirty="0" smtClean="0">
              <a:latin typeface="HG丸ｺﾞｼｯｸM-PRO" panose="020F0600000000000000" pitchFamily="50" charset="-128"/>
              <a:ea typeface="HG丸ｺﾞｼｯｸM-PRO" panose="020F0600000000000000" pitchFamily="50" charset="-128"/>
            </a:endParaRPr>
          </a:p>
          <a:p>
            <a:r>
              <a:rPr kumimoji="1" lang="ja-JP" altLang="en-US" sz="2800" dirty="0" smtClean="0">
                <a:latin typeface="HG丸ｺﾞｼｯｸM-PRO" panose="020F0600000000000000" pitchFamily="50" charset="-128"/>
                <a:ea typeface="HG丸ｺﾞｼｯｸM-PRO" panose="020F0600000000000000" pitchFamily="50" charset="-128"/>
              </a:rPr>
              <a:t>　</a:t>
            </a: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smtClean="0">
                <a:latin typeface="HG丸ｺﾞｼｯｸM-PRO" panose="020F0600000000000000" pitchFamily="50" charset="-128"/>
                <a:ea typeface="HG丸ｺﾞｼｯｸM-PRO" panose="020F0600000000000000" pitchFamily="50" charset="-128"/>
              </a:rPr>
              <a:t>　</a:t>
            </a:r>
            <a:endParaRPr kumimoji="1" lang="en-US" altLang="ja-JP" sz="2800" dirty="0" smtClean="0">
              <a:latin typeface="HG丸ｺﾞｼｯｸM-PRO" panose="020F0600000000000000" pitchFamily="50" charset="-128"/>
              <a:ea typeface="HG丸ｺﾞｼｯｸM-PRO" panose="020F0600000000000000" pitchFamily="50" charset="-128"/>
            </a:endParaRPr>
          </a:p>
          <a:p>
            <a:endParaRPr kumimoji="1" lang="en-US" altLang="ja-JP" sz="2800" dirty="0" smtClean="0">
              <a:latin typeface="HG丸ｺﾞｼｯｸM-PRO" panose="020F0600000000000000" pitchFamily="50" charset="-128"/>
              <a:ea typeface="HG丸ｺﾞｼｯｸM-PRO" panose="020F0600000000000000" pitchFamily="50" charset="-128"/>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3176641652"/>
              </p:ext>
            </p:extLst>
          </p:nvPr>
        </p:nvGraphicFramePr>
        <p:xfrm>
          <a:off x="409575" y="238125"/>
          <a:ext cx="9029700" cy="904875"/>
        </p:xfrm>
        <a:graphic>
          <a:graphicData uri="http://schemas.openxmlformats.org/presentationml/2006/ole">
            <mc:AlternateContent xmlns:mc="http://schemas.openxmlformats.org/markup-compatibility/2006">
              <mc:Choice xmlns:v="urn:schemas-microsoft-com:vml" Requires="v">
                <p:oleObj spid="_x0000_s13530" name="文書" r:id="rId6" imgW="9268858" imgH="936065" progId="Word.Document.12">
                  <p:embed/>
                </p:oleObj>
              </mc:Choice>
              <mc:Fallback>
                <p:oleObj name="文書" r:id="rId6" imgW="9268858" imgH="936065" progId="Word.Document.12">
                  <p:embed/>
                  <p:pic>
                    <p:nvPicPr>
                      <p:cNvPr id="5" name="オブジェクト 4"/>
                      <p:cNvPicPr/>
                      <p:nvPr/>
                    </p:nvPicPr>
                    <p:blipFill>
                      <a:blip r:embed="rId7"/>
                      <a:stretch>
                        <a:fillRect/>
                      </a:stretch>
                    </p:blipFill>
                    <p:spPr>
                      <a:xfrm>
                        <a:off x="409575" y="238125"/>
                        <a:ext cx="9029700" cy="904875"/>
                      </a:xfrm>
                      <a:prstGeom prst="rect">
                        <a:avLst/>
                      </a:prstGeom>
                    </p:spPr>
                  </p:pic>
                </p:oleObj>
              </mc:Fallback>
            </mc:AlternateContent>
          </a:graphicData>
        </a:graphic>
      </p:graphicFrame>
      <p:graphicFrame>
        <p:nvGraphicFramePr>
          <p:cNvPr id="10" name="オブジェクト 9"/>
          <p:cNvGraphicFramePr>
            <a:graphicFrameLocks noChangeAspect="1"/>
          </p:cNvGraphicFramePr>
          <p:nvPr>
            <p:extLst>
              <p:ext uri="{D42A27DB-BD31-4B8C-83A1-F6EECF244321}">
                <p14:modId xmlns:p14="http://schemas.microsoft.com/office/powerpoint/2010/main" val="3740268767"/>
              </p:ext>
            </p:extLst>
          </p:nvPr>
        </p:nvGraphicFramePr>
        <p:xfrm>
          <a:off x="4965065" y="233680"/>
          <a:ext cx="4419600" cy="866775"/>
        </p:xfrm>
        <a:graphic>
          <a:graphicData uri="http://schemas.openxmlformats.org/presentationml/2006/ole">
            <mc:AlternateContent xmlns:mc="http://schemas.openxmlformats.org/markup-compatibility/2006">
              <mc:Choice xmlns:v="urn:schemas-microsoft-com:vml" Requires="v">
                <p:oleObj spid="_x0000_s13531" name="文書" r:id="rId8" imgW="5511620" imgH="1142201" progId="Word.Document.12">
                  <p:embed/>
                </p:oleObj>
              </mc:Choice>
              <mc:Fallback>
                <p:oleObj name="文書" r:id="rId8" imgW="5511620" imgH="1142201" progId="Word.Document.12">
                  <p:embed/>
                  <p:pic>
                    <p:nvPicPr>
                      <p:cNvPr id="7" name="オブジェクト 6"/>
                      <p:cNvPicPr/>
                      <p:nvPr/>
                    </p:nvPicPr>
                    <p:blipFill>
                      <a:blip r:embed="rId9"/>
                      <a:stretch>
                        <a:fillRect/>
                      </a:stretch>
                    </p:blipFill>
                    <p:spPr>
                      <a:xfrm>
                        <a:off x="4965065" y="233680"/>
                        <a:ext cx="4419600" cy="866775"/>
                      </a:xfrm>
                      <a:prstGeom prst="rect">
                        <a:avLst/>
                      </a:prstGeom>
                    </p:spPr>
                  </p:pic>
                </p:oleObj>
              </mc:Fallback>
            </mc:AlternateContent>
          </a:graphicData>
        </a:graphic>
      </p:graphicFrame>
      <p:graphicFrame>
        <p:nvGraphicFramePr>
          <p:cNvPr id="11" name="オブジェクト 10"/>
          <p:cNvGraphicFramePr>
            <a:graphicFrameLocks noChangeAspect="1"/>
          </p:cNvGraphicFramePr>
          <p:nvPr>
            <p:extLst>
              <p:ext uri="{D42A27DB-BD31-4B8C-83A1-F6EECF244321}">
                <p14:modId xmlns:p14="http://schemas.microsoft.com/office/powerpoint/2010/main" val="4039529565"/>
              </p:ext>
            </p:extLst>
          </p:nvPr>
        </p:nvGraphicFramePr>
        <p:xfrm>
          <a:off x="406399" y="1108074"/>
          <a:ext cx="8938017" cy="1112235"/>
        </p:xfrm>
        <a:graphic>
          <a:graphicData uri="http://schemas.openxmlformats.org/presentationml/2006/ole">
            <mc:AlternateContent xmlns:mc="http://schemas.openxmlformats.org/markup-compatibility/2006">
              <mc:Choice xmlns:v="urn:schemas-microsoft-com:vml" Requires="v">
                <p:oleObj spid="_x0000_s13532" name="文書" r:id="rId10" imgW="11889138" imgH="1472090" progId="Word.Document.12">
                  <p:embed/>
                </p:oleObj>
              </mc:Choice>
              <mc:Fallback>
                <p:oleObj name="文書" r:id="rId10" imgW="11889138" imgH="1472090" progId="Word.Document.12">
                  <p:embed/>
                  <p:pic>
                    <p:nvPicPr>
                      <p:cNvPr id="9" name="オブジェクト 8"/>
                      <p:cNvPicPr/>
                      <p:nvPr/>
                    </p:nvPicPr>
                    <p:blipFill>
                      <a:blip r:embed="rId11"/>
                      <a:stretch>
                        <a:fillRect/>
                      </a:stretch>
                    </p:blipFill>
                    <p:spPr>
                      <a:xfrm>
                        <a:off x="406399" y="1108074"/>
                        <a:ext cx="8938017" cy="1112235"/>
                      </a:xfrm>
                      <a:prstGeom prst="rect">
                        <a:avLst/>
                      </a:prstGeom>
                    </p:spPr>
                  </p:pic>
                </p:oleObj>
              </mc:Fallback>
            </mc:AlternateContent>
          </a:graphicData>
        </a:graphic>
      </p:graphicFrame>
      <p:graphicFrame>
        <p:nvGraphicFramePr>
          <p:cNvPr id="12" name="オブジェクト 11"/>
          <p:cNvGraphicFramePr>
            <a:graphicFrameLocks noChangeAspect="1"/>
          </p:cNvGraphicFramePr>
          <p:nvPr>
            <p:extLst>
              <p:ext uri="{D42A27DB-BD31-4B8C-83A1-F6EECF244321}">
                <p14:modId xmlns:p14="http://schemas.microsoft.com/office/powerpoint/2010/main" val="977177191"/>
              </p:ext>
            </p:extLst>
          </p:nvPr>
        </p:nvGraphicFramePr>
        <p:xfrm>
          <a:off x="1362076" y="3566795"/>
          <a:ext cx="2045583" cy="310678"/>
        </p:xfrm>
        <a:graphic>
          <a:graphicData uri="http://schemas.openxmlformats.org/presentationml/2006/ole">
            <mc:AlternateContent xmlns:mc="http://schemas.openxmlformats.org/markup-compatibility/2006">
              <mc:Choice xmlns:v="urn:schemas-microsoft-com:vml" Requires="v">
                <p:oleObj spid="_x0000_s13533" name="文書" r:id="rId12" imgW="3008211" imgH="456880" progId="Word.Document.12">
                  <p:embed/>
                </p:oleObj>
              </mc:Choice>
              <mc:Fallback>
                <p:oleObj name="文書" r:id="rId12" imgW="3008211" imgH="456880" progId="Word.Document.12">
                  <p:embed/>
                  <p:pic>
                    <p:nvPicPr>
                      <p:cNvPr id="11" name="オブジェクト 10"/>
                      <p:cNvPicPr/>
                      <p:nvPr/>
                    </p:nvPicPr>
                    <p:blipFill>
                      <a:blip r:embed="rId13"/>
                      <a:stretch>
                        <a:fillRect/>
                      </a:stretch>
                    </p:blipFill>
                    <p:spPr>
                      <a:xfrm>
                        <a:off x="1362076" y="3566795"/>
                        <a:ext cx="2045583" cy="310678"/>
                      </a:xfrm>
                      <a:prstGeom prst="rect">
                        <a:avLst/>
                      </a:prstGeom>
                    </p:spPr>
                  </p:pic>
                </p:oleObj>
              </mc:Fallback>
            </mc:AlternateContent>
          </a:graphicData>
        </a:graphic>
      </p:graphicFrame>
      <p:graphicFrame>
        <p:nvGraphicFramePr>
          <p:cNvPr id="13" name="オブジェクト 12"/>
          <p:cNvGraphicFramePr>
            <a:graphicFrameLocks noChangeAspect="1"/>
          </p:cNvGraphicFramePr>
          <p:nvPr>
            <p:extLst>
              <p:ext uri="{D42A27DB-BD31-4B8C-83A1-F6EECF244321}">
                <p14:modId xmlns:p14="http://schemas.microsoft.com/office/powerpoint/2010/main" val="1913710494"/>
              </p:ext>
            </p:extLst>
          </p:nvPr>
        </p:nvGraphicFramePr>
        <p:xfrm>
          <a:off x="406399" y="4102138"/>
          <a:ext cx="7651750" cy="2419350"/>
        </p:xfrm>
        <a:graphic>
          <a:graphicData uri="http://schemas.openxmlformats.org/presentationml/2006/ole">
            <mc:AlternateContent xmlns:mc="http://schemas.openxmlformats.org/markup-compatibility/2006">
              <mc:Choice xmlns:v="urn:schemas-microsoft-com:vml" Requires="v">
                <p:oleObj spid="_x0000_s13534" name="文書" r:id="rId14" imgW="8029409" imgH="2538385" progId="Word.Document.12">
                  <p:embed/>
                </p:oleObj>
              </mc:Choice>
              <mc:Fallback>
                <p:oleObj name="文書" r:id="rId14" imgW="8029409" imgH="2538385" progId="Word.Document.12">
                  <p:embed/>
                  <p:pic>
                    <p:nvPicPr>
                      <p:cNvPr id="9" name="オブジェクト 8"/>
                      <p:cNvPicPr/>
                      <p:nvPr/>
                    </p:nvPicPr>
                    <p:blipFill>
                      <a:blip r:embed="rId15"/>
                      <a:stretch>
                        <a:fillRect/>
                      </a:stretch>
                    </p:blipFill>
                    <p:spPr>
                      <a:xfrm>
                        <a:off x="406399" y="4102138"/>
                        <a:ext cx="7651750" cy="2419350"/>
                      </a:xfrm>
                      <a:prstGeom prst="rect">
                        <a:avLst/>
                      </a:prstGeom>
                    </p:spPr>
                  </p:pic>
                </p:oleObj>
              </mc:Fallback>
            </mc:AlternateContent>
          </a:graphicData>
        </a:graphic>
      </p:graphicFrame>
      <p:pic>
        <p:nvPicPr>
          <p:cNvPr id="14" name="図 13"/>
          <p:cNvPicPr>
            <a:picLocks noChangeAspect="1"/>
          </p:cNvPicPr>
          <p:nvPr/>
        </p:nvPicPr>
        <p:blipFill>
          <a:blip r:embed="rId16">
            <a:extLst>
              <a:ext uri="{BEBA8EAE-BF5A-486C-A8C5-ECC9F3942E4B}">
                <a14:imgProps xmlns:a14="http://schemas.microsoft.com/office/drawing/2010/main">
                  <a14:imgLayer r:embed="rId17">
                    <a14:imgEffect>
                      <a14:backgroundRemoval t="9559" b="91912" l="9353" r="92806"/>
                    </a14:imgEffect>
                  </a14:imgLayer>
                </a14:imgProps>
              </a:ext>
            </a:extLst>
          </a:blip>
          <a:stretch>
            <a:fillRect/>
          </a:stretch>
        </p:blipFill>
        <p:spPr>
          <a:xfrm>
            <a:off x="7517919" y="3915375"/>
            <a:ext cx="771946" cy="755285"/>
          </a:xfrm>
          <a:prstGeom prst="rect">
            <a:avLst/>
          </a:prstGeom>
        </p:spPr>
      </p:pic>
    </p:spTree>
    <p:extLst>
      <p:ext uri="{BB962C8B-B14F-4D97-AF65-F5344CB8AC3E}">
        <p14:creationId xmlns:p14="http://schemas.microsoft.com/office/powerpoint/2010/main" val="172853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32630"/>
            <a:ext cx="9495692" cy="36290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4400" dirty="0" smtClean="0">
              <a:solidFill>
                <a:schemeClr val="accent2"/>
              </a:solidFill>
              <a:latin typeface="HGP創英角ｺﾞｼｯｸUB" panose="020B0900000000000000" pitchFamily="50" charset="-128"/>
              <a:ea typeface="HGP創英角ｺﾞｼｯｸUB" panose="020B0900000000000000" pitchFamily="50" charset="-128"/>
            </a:endParaRPr>
          </a:p>
          <a:p>
            <a:endParaRPr kumimoji="1" lang="en-US" altLang="ja-JP" sz="1400" dirty="0" smtClean="0">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231" b="97538" l="5856" r="94144">
                        <a14:foregroundMark x1="30631" y1="19692" x2="30631" y2="19692"/>
                        <a14:foregroundMark x1="34234" y1="19692" x2="34234" y2="19692"/>
                        <a14:foregroundMark x1="64865" y1="22462" x2="64865" y2="22462"/>
                        <a14:foregroundMark x1="64414" y1="24000" x2="64414" y2="24000"/>
                        <a14:foregroundMark x1="63063" y1="20308" x2="63063" y2="20308"/>
                        <a14:foregroundMark x1="57658" y1="22769" x2="57658" y2="22769"/>
                        <a14:foregroundMark x1="53604" y1="26462" x2="53604" y2="26462"/>
                        <a14:foregroundMark x1="63514" y1="25231" x2="63514" y2="25231"/>
                        <a14:foregroundMark x1="52252" y1="25231" x2="52252" y2="25231"/>
                        <a14:foregroundMark x1="42793" y1="24000" x2="42793" y2="24000"/>
                        <a14:foregroundMark x1="31081" y1="18154" x2="31081" y2="18154"/>
                        <a14:foregroundMark x1="40991" y1="22769" x2="40991" y2="22769"/>
                        <a14:foregroundMark x1="33784" y1="17846" x2="33784" y2="17846"/>
                        <a14:foregroundMark x1="30631" y1="25538" x2="30631" y2="25538"/>
                      </a14:backgroundRemoval>
                    </a14:imgEffect>
                  </a14:imgLayer>
                </a14:imgProps>
              </a:ext>
              <a:ext uri="{28A0092B-C50C-407E-A947-70E740481C1C}">
                <a14:useLocalDpi xmlns:a14="http://schemas.microsoft.com/office/drawing/2010/main" val="0"/>
              </a:ext>
            </a:extLst>
          </a:blip>
          <a:srcRect/>
          <a:stretch>
            <a:fillRect/>
          </a:stretch>
        </p:blipFill>
        <p:spPr bwMode="auto">
          <a:xfrm>
            <a:off x="8543223" y="4582160"/>
            <a:ext cx="1172277" cy="1714129"/>
          </a:xfrm>
          <a:prstGeom prst="rect">
            <a:avLst/>
          </a:prstGeom>
          <a:noFill/>
          <a:extLst>
            <a:ext uri="{909E8E84-426E-40DD-AFC4-6F175D3DCCD1}">
              <a14:hiddenFill xmlns:a14="http://schemas.microsoft.com/office/drawing/2010/main">
                <a:solidFill>
                  <a:srgbClr val="FFFFFF"/>
                </a:solidFill>
              </a14:hiddenFill>
            </a:ext>
          </a:extLst>
        </p:spPr>
      </p:pic>
      <p:sp>
        <p:nvSpPr>
          <p:cNvPr id="5" name="角丸四角形吹き出し 4"/>
          <p:cNvSpPr/>
          <p:nvPr/>
        </p:nvSpPr>
        <p:spPr>
          <a:xfrm>
            <a:off x="219807" y="4098751"/>
            <a:ext cx="8691467" cy="2451538"/>
          </a:xfrm>
          <a:custGeom>
            <a:avLst/>
            <a:gdLst>
              <a:gd name="connsiteX0" fmla="*/ 0 w 8316000"/>
              <a:gd name="connsiteY0" fmla="*/ 408598 h 2451538"/>
              <a:gd name="connsiteX1" fmla="*/ 408598 w 8316000"/>
              <a:gd name="connsiteY1" fmla="*/ 0 h 2451538"/>
              <a:gd name="connsiteX2" fmla="*/ 4851000 w 8316000"/>
              <a:gd name="connsiteY2" fmla="*/ 0 h 2451538"/>
              <a:gd name="connsiteX3" fmla="*/ 4851000 w 8316000"/>
              <a:gd name="connsiteY3" fmla="*/ 0 h 2451538"/>
              <a:gd name="connsiteX4" fmla="*/ 6930000 w 8316000"/>
              <a:gd name="connsiteY4" fmla="*/ 0 h 2451538"/>
              <a:gd name="connsiteX5" fmla="*/ 7907402 w 8316000"/>
              <a:gd name="connsiteY5" fmla="*/ 0 h 2451538"/>
              <a:gd name="connsiteX6" fmla="*/ 8316000 w 8316000"/>
              <a:gd name="connsiteY6" fmla="*/ 408598 h 2451538"/>
              <a:gd name="connsiteX7" fmla="*/ 8316000 w 8316000"/>
              <a:gd name="connsiteY7" fmla="*/ 1430064 h 2451538"/>
              <a:gd name="connsiteX8" fmla="*/ 8691467 w 8316000"/>
              <a:gd name="connsiteY8" fmla="*/ 1675896 h 2451538"/>
              <a:gd name="connsiteX9" fmla="*/ 8316000 w 8316000"/>
              <a:gd name="connsiteY9" fmla="*/ 2042948 h 2451538"/>
              <a:gd name="connsiteX10" fmla="*/ 8316000 w 8316000"/>
              <a:gd name="connsiteY10" fmla="*/ 2042940 h 2451538"/>
              <a:gd name="connsiteX11" fmla="*/ 7907402 w 8316000"/>
              <a:gd name="connsiteY11" fmla="*/ 2451538 h 2451538"/>
              <a:gd name="connsiteX12" fmla="*/ 6930000 w 8316000"/>
              <a:gd name="connsiteY12" fmla="*/ 2451538 h 2451538"/>
              <a:gd name="connsiteX13" fmla="*/ 4851000 w 8316000"/>
              <a:gd name="connsiteY13" fmla="*/ 2451538 h 2451538"/>
              <a:gd name="connsiteX14" fmla="*/ 4851000 w 8316000"/>
              <a:gd name="connsiteY14" fmla="*/ 2451538 h 2451538"/>
              <a:gd name="connsiteX15" fmla="*/ 408598 w 8316000"/>
              <a:gd name="connsiteY15" fmla="*/ 2451538 h 2451538"/>
              <a:gd name="connsiteX16" fmla="*/ 0 w 8316000"/>
              <a:gd name="connsiteY16" fmla="*/ 2042940 h 2451538"/>
              <a:gd name="connsiteX17" fmla="*/ 0 w 8316000"/>
              <a:gd name="connsiteY17" fmla="*/ 2042948 h 2451538"/>
              <a:gd name="connsiteX18" fmla="*/ 0 w 8316000"/>
              <a:gd name="connsiteY18" fmla="*/ 1430064 h 2451538"/>
              <a:gd name="connsiteX19" fmla="*/ 0 w 8316000"/>
              <a:gd name="connsiteY19" fmla="*/ 1430064 h 2451538"/>
              <a:gd name="connsiteX20" fmla="*/ 0 w 8316000"/>
              <a:gd name="connsiteY20" fmla="*/ 408598 h 2451538"/>
              <a:gd name="connsiteX0" fmla="*/ 0 w 8691467"/>
              <a:gd name="connsiteY0" fmla="*/ 408598 h 2451538"/>
              <a:gd name="connsiteX1" fmla="*/ 408598 w 8691467"/>
              <a:gd name="connsiteY1" fmla="*/ 0 h 2451538"/>
              <a:gd name="connsiteX2" fmla="*/ 4851000 w 8691467"/>
              <a:gd name="connsiteY2" fmla="*/ 0 h 2451538"/>
              <a:gd name="connsiteX3" fmla="*/ 4851000 w 8691467"/>
              <a:gd name="connsiteY3" fmla="*/ 0 h 2451538"/>
              <a:gd name="connsiteX4" fmla="*/ 6930000 w 8691467"/>
              <a:gd name="connsiteY4" fmla="*/ 0 h 2451538"/>
              <a:gd name="connsiteX5" fmla="*/ 7907402 w 8691467"/>
              <a:gd name="connsiteY5" fmla="*/ 0 h 2451538"/>
              <a:gd name="connsiteX6" fmla="*/ 8316000 w 8691467"/>
              <a:gd name="connsiteY6" fmla="*/ 408598 h 2451538"/>
              <a:gd name="connsiteX7" fmla="*/ 8316000 w 8691467"/>
              <a:gd name="connsiteY7" fmla="*/ 1430064 h 2451538"/>
              <a:gd name="connsiteX8" fmla="*/ 8691467 w 8691467"/>
              <a:gd name="connsiteY8" fmla="*/ 1675896 h 2451538"/>
              <a:gd name="connsiteX9" fmla="*/ 8316000 w 8691467"/>
              <a:gd name="connsiteY9" fmla="*/ 2042948 h 2451538"/>
              <a:gd name="connsiteX10" fmla="*/ 8316000 w 8691467"/>
              <a:gd name="connsiteY10" fmla="*/ 2144540 h 2451538"/>
              <a:gd name="connsiteX11" fmla="*/ 7907402 w 8691467"/>
              <a:gd name="connsiteY11" fmla="*/ 2451538 h 2451538"/>
              <a:gd name="connsiteX12" fmla="*/ 6930000 w 8691467"/>
              <a:gd name="connsiteY12" fmla="*/ 2451538 h 2451538"/>
              <a:gd name="connsiteX13" fmla="*/ 4851000 w 8691467"/>
              <a:gd name="connsiteY13" fmla="*/ 2451538 h 2451538"/>
              <a:gd name="connsiteX14" fmla="*/ 4851000 w 8691467"/>
              <a:gd name="connsiteY14" fmla="*/ 2451538 h 2451538"/>
              <a:gd name="connsiteX15" fmla="*/ 408598 w 8691467"/>
              <a:gd name="connsiteY15" fmla="*/ 2451538 h 2451538"/>
              <a:gd name="connsiteX16" fmla="*/ 0 w 8691467"/>
              <a:gd name="connsiteY16" fmla="*/ 2042940 h 2451538"/>
              <a:gd name="connsiteX17" fmla="*/ 0 w 8691467"/>
              <a:gd name="connsiteY17" fmla="*/ 2042948 h 2451538"/>
              <a:gd name="connsiteX18" fmla="*/ 0 w 8691467"/>
              <a:gd name="connsiteY18" fmla="*/ 1430064 h 2451538"/>
              <a:gd name="connsiteX19" fmla="*/ 0 w 8691467"/>
              <a:gd name="connsiteY19" fmla="*/ 1430064 h 2451538"/>
              <a:gd name="connsiteX20" fmla="*/ 0 w 8691467"/>
              <a:gd name="connsiteY20" fmla="*/ 408598 h 2451538"/>
              <a:gd name="connsiteX0" fmla="*/ 0 w 8691467"/>
              <a:gd name="connsiteY0" fmla="*/ 408598 h 2451538"/>
              <a:gd name="connsiteX1" fmla="*/ 408598 w 8691467"/>
              <a:gd name="connsiteY1" fmla="*/ 0 h 2451538"/>
              <a:gd name="connsiteX2" fmla="*/ 4851000 w 8691467"/>
              <a:gd name="connsiteY2" fmla="*/ 0 h 2451538"/>
              <a:gd name="connsiteX3" fmla="*/ 4851000 w 8691467"/>
              <a:gd name="connsiteY3" fmla="*/ 0 h 2451538"/>
              <a:gd name="connsiteX4" fmla="*/ 6930000 w 8691467"/>
              <a:gd name="connsiteY4" fmla="*/ 0 h 2451538"/>
              <a:gd name="connsiteX5" fmla="*/ 7907402 w 8691467"/>
              <a:gd name="connsiteY5" fmla="*/ 0 h 2451538"/>
              <a:gd name="connsiteX6" fmla="*/ 8316000 w 8691467"/>
              <a:gd name="connsiteY6" fmla="*/ 408598 h 2451538"/>
              <a:gd name="connsiteX7" fmla="*/ 8316000 w 8691467"/>
              <a:gd name="connsiteY7" fmla="*/ 1430064 h 2451538"/>
              <a:gd name="connsiteX8" fmla="*/ 8691467 w 8691467"/>
              <a:gd name="connsiteY8" fmla="*/ 1675896 h 2451538"/>
              <a:gd name="connsiteX9" fmla="*/ 8326160 w 8691467"/>
              <a:gd name="connsiteY9" fmla="*/ 1890548 h 2451538"/>
              <a:gd name="connsiteX10" fmla="*/ 8316000 w 8691467"/>
              <a:gd name="connsiteY10" fmla="*/ 2144540 h 2451538"/>
              <a:gd name="connsiteX11" fmla="*/ 7907402 w 8691467"/>
              <a:gd name="connsiteY11" fmla="*/ 2451538 h 2451538"/>
              <a:gd name="connsiteX12" fmla="*/ 6930000 w 8691467"/>
              <a:gd name="connsiteY12" fmla="*/ 2451538 h 2451538"/>
              <a:gd name="connsiteX13" fmla="*/ 4851000 w 8691467"/>
              <a:gd name="connsiteY13" fmla="*/ 2451538 h 2451538"/>
              <a:gd name="connsiteX14" fmla="*/ 4851000 w 8691467"/>
              <a:gd name="connsiteY14" fmla="*/ 2451538 h 2451538"/>
              <a:gd name="connsiteX15" fmla="*/ 408598 w 8691467"/>
              <a:gd name="connsiteY15" fmla="*/ 2451538 h 2451538"/>
              <a:gd name="connsiteX16" fmla="*/ 0 w 8691467"/>
              <a:gd name="connsiteY16" fmla="*/ 2042940 h 2451538"/>
              <a:gd name="connsiteX17" fmla="*/ 0 w 8691467"/>
              <a:gd name="connsiteY17" fmla="*/ 2042948 h 2451538"/>
              <a:gd name="connsiteX18" fmla="*/ 0 w 8691467"/>
              <a:gd name="connsiteY18" fmla="*/ 1430064 h 2451538"/>
              <a:gd name="connsiteX19" fmla="*/ 0 w 8691467"/>
              <a:gd name="connsiteY19" fmla="*/ 1430064 h 2451538"/>
              <a:gd name="connsiteX20" fmla="*/ 0 w 8691467"/>
              <a:gd name="connsiteY20" fmla="*/ 408598 h 2451538"/>
              <a:gd name="connsiteX0" fmla="*/ 0 w 8691467"/>
              <a:gd name="connsiteY0" fmla="*/ 408598 h 2451538"/>
              <a:gd name="connsiteX1" fmla="*/ 408598 w 8691467"/>
              <a:gd name="connsiteY1" fmla="*/ 0 h 2451538"/>
              <a:gd name="connsiteX2" fmla="*/ 4851000 w 8691467"/>
              <a:gd name="connsiteY2" fmla="*/ 0 h 2451538"/>
              <a:gd name="connsiteX3" fmla="*/ 4851000 w 8691467"/>
              <a:gd name="connsiteY3" fmla="*/ 0 h 2451538"/>
              <a:gd name="connsiteX4" fmla="*/ 6930000 w 8691467"/>
              <a:gd name="connsiteY4" fmla="*/ 0 h 2451538"/>
              <a:gd name="connsiteX5" fmla="*/ 7907402 w 8691467"/>
              <a:gd name="connsiteY5" fmla="*/ 0 h 2451538"/>
              <a:gd name="connsiteX6" fmla="*/ 8316000 w 8691467"/>
              <a:gd name="connsiteY6" fmla="*/ 408598 h 2451538"/>
              <a:gd name="connsiteX7" fmla="*/ 8316000 w 8691467"/>
              <a:gd name="connsiteY7" fmla="*/ 1430064 h 2451538"/>
              <a:gd name="connsiteX8" fmla="*/ 8691467 w 8691467"/>
              <a:gd name="connsiteY8" fmla="*/ 1675896 h 2451538"/>
              <a:gd name="connsiteX9" fmla="*/ 8326160 w 8691467"/>
              <a:gd name="connsiteY9" fmla="*/ 1890548 h 2451538"/>
              <a:gd name="connsiteX10" fmla="*/ 8305840 w 8691467"/>
              <a:gd name="connsiteY10" fmla="*/ 2083580 h 2451538"/>
              <a:gd name="connsiteX11" fmla="*/ 7907402 w 8691467"/>
              <a:gd name="connsiteY11" fmla="*/ 2451538 h 2451538"/>
              <a:gd name="connsiteX12" fmla="*/ 6930000 w 8691467"/>
              <a:gd name="connsiteY12" fmla="*/ 2451538 h 2451538"/>
              <a:gd name="connsiteX13" fmla="*/ 4851000 w 8691467"/>
              <a:gd name="connsiteY13" fmla="*/ 2451538 h 2451538"/>
              <a:gd name="connsiteX14" fmla="*/ 4851000 w 8691467"/>
              <a:gd name="connsiteY14" fmla="*/ 2451538 h 2451538"/>
              <a:gd name="connsiteX15" fmla="*/ 408598 w 8691467"/>
              <a:gd name="connsiteY15" fmla="*/ 2451538 h 2451538"/>
              <a:gd name="connsiteX16" fmla="*/ 0 w 8691467"/>
              <a:gd name="connsiteY16" fmla="*/ 2042940 h 2451538"/>
              <a:gd name="connsiteX17" fmla="*/ 0 w 8691467"/>
              <a:gd name="connsiteY17" fmla="*/ 2042948 h 2451538"/>
              <a:gd name="connsiteX18" fmla="*/ 0 w 8691467"/>
              <a:gd name="connsiteY18" fmla="*/ 1430064 h 2451538"/>
              <a:gd name="connsiteX19" fmla="*/ 0 w 8691467"/>
              <a:gd name="connsiteY19" fmla="*/ 1430064 h 2451538"/>
              <a:gd name="connsiteX20" fmla="*/ 0 w 8691467"/>
              <a:gd name="connsiteY20" fmla="*/ 408598 h 245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691467" h="2451538">
                <a:moveTo>
                  <a:pt x="0" y="408598"/>
                </a:moveTo>
                <a:cubicBezTo>
                  <a:pt x="0" y="182936"/>
                  <a:pt x="182936" y="0"/>
                  <a:pt x="408598" y="0"/>
                </a:cubicBezTo>
                <a:lnTo>
                  <a:pt x="4851000" y="0"/>
                </a:lnTo>
                <a:lnTo>
                  <a:pt x="4851000" y="0"/>
                </a:lnTo>
                <a:lnTo>
                  <a:pt x="6930000" y="0"/>
                </a:lnTo>
                <a:lnTo>
                  <a:pt x="7907402" y="0"/>
                </a:lnTo>
                <a:cubicBezTo>
                  <a:pt x="8133064" y="0"/>
                  <a:pt x="8316000" y="182936"/>
                  <a:pt x="8316000" y="408598"/>
                </a:cubicBezTo>
                <a:lnTo>
                  <a:pt x="8316000" y="1430064"/>
                </a:lnTo>
                <a:lnTo>
                  <a:pt x="8691467" y="1675896"/>
                </a:lnTo>
                <a:lnTo>
                  <a:pt x="8326160" y="1890548"/>
                </a:lnTo>
                <a:lnTo>
                  <a:pt x="8305840" y="2083580"/>
                </a:lnTo>
                <a:cubicBezTo>
                  <a:pt x="8305840" y="2309242"/>
                  <a:pt x="8133064" y="2451538"/>
                  <a:pt x="7907402" y="2451538"/>
                </a:cubicBezTo>
                <a:lnTo>
                  <a:pt x="6930000" y="2451538"/>
                </a:lnTo>
                <a:lnTo>
                  <a:pt x="4851000" y="2451538"/>
                </a:lnTo>
                <a:lnTo>
                  <a:pt x="4851000" y="2451538"/>
                </a:lnTo>
                <a:lnTo>
                  <a:pt x="408598" y="2451538"/>
                </a:lnTo>
                <a:cubicBezTo>
                  <a:pt x="182936" y="2451538"/>
                  <a:pt x="0" y="2268602"/>
                  <a:pt x="0" y="2042940"/>
                </a:cubicBezTo>
                <a:lnTo>
                  <a:pt x="0" y="2042948"/>
                </a:lnTo>
                <a:lnTo>
                  <a:pt x="0" y="1430064"/>
                </a:lnTo>
                <a:lnTo>
                  <a:pt x="0" y="1430064"/>
                </a:lnTo>
                <a:lnTo>
                  <a:pt x="0" y="408598"/>
                </a:lnTo>
                <a:close/>
              </a:path>
            </a:pathLst>
          </a:custGeom>
          <a:solidFill>
            <a:schemeClr val="accent4">
              <a:lumMod val="20000"/>
              <a:lumOff val="80000"/>
            </a:schemeClr>
          </a:solidFill>
          <a:ln w="28575">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ctr" anchorCtr="0"/>
          <a:lstStyle/>
          <a:p>
            <a:pPr marL="92075"/>
            <a:endParaRPr kumimoji="1" lang="en-US" altLang="ja-JP" sz="2800"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1035199690"/>
              </p:ext>
            </p:extLst>
          </p:nvPr>
        </p:nvGraphicFramePr>
        <p:xfrm>
          <a:off x="409575" y="238125"/>
          <a:ext cx="9029700" cy="904875"/>
        </p:xfrm>
        <a:graphic>
          <a:graphicData uri="http://schemas.openxmlformats.org/presentationml/2006/ole">
            <mc:AlternateContent xmlns:mc="http://schemas.openxmlformats.org/markup-compatibility/2006">
              <mc:Choice xmlns:v="urn:schemas-microsoft-com:vml" Requires="v">
                <p:oleObj spid="_x0000_s12408" name="文書" r:id="rId6" imgW="9268858" imgH="936065" progId="Word.Document.12">
                  <p:embed/>
                </p:oleObj>
              </mc:Choice>
              <mc:Fallback>
                <p:oleObj name="文書" r:id="rId6" imgW="9268858" imgH="936065" progId="Word.Document.12">
                  <p:embed/>
                  <p:pic>
                    <p:nvPicPr>
                      <p:cNvPr id="5" name="オブジェクト 4"/>
                      <p:cNvPicPr/>
                      <p:nvPr/>
                    </p:nvPicPr>
                    <p:blipFill>
                      <a:blip r:embed="rId7"/>
                      <a:stretch>
                        <a:fillRect/>
                      </a:stretch>
                    </p:blipFill>
                    <p:spPr>
                      <a:xfrm>
                        <a:off x="409575" y="238125"/>
                        <a:ext cx="9029700" cy="904875"/>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1422160426"/>
              </p:ext>
            </p:extLst>
          </p:nvPr>
        </p:nvGraphicFramePr>
        <p:xfrm>
          <a:off x="409575" y="1066800"/>
          <a:ext cx="8343900" cy="2790825"/>
        </p:xfrm>
        <a:graphic>
          <a:graphicData uri="http://schemas.openxmlformats.org/presentationml/2006/ole">
            <mc:AlternateContent xmlns:mc="http://schemas.openxmlformats.org/markup-compatibility/2006">
              <mc:Choice xmlns:v="urn:schemas-microsoft-com:vml" Requires="v">
                <p:oleObj spid="_x0000_s12409" name="文書" r:id="rId8" imgW="11730735" imgH="3915142" progId="Word.Document.12">
                  <p:embed/>
                </p:oleObj>
              </mc:Choice>
              <mc:Fallback>
                <p:oleObj name="文書" r:id="rId8" imgW="11730735" imgH="3915142" progId="Word.Document.12">
                  <p:embed/>
                  <p:pic>
                    <p:nvPicPr>
                      <p:cNvPr id="9" name="オブジェクト 8"/>
                      <p:cNvPicPr/>
                      <p:nvPr/>
                    </p:nvPicPr>
                    <p:blipFill>
                      <a:blip r:embed="rId9"/>
                      <a:stretch>
                        <a:fillRect/>
                      </a:stretch>
                    </p:blipFill>
                    <p:spPr>
                      <a:xfrm>
                        <a:off x="409575" y="1066800"/>
                        <a:ext cx="8343900" cy="2790825"/>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2587163022"/>
              </p:ext>
            </p:extLst>
          </p:nvPr>
        </p:nvGraphicFramePr>
        <p:xfrm>
          <a:off x="538163" y="4289425"/>
          <a:ext cx="7785100" cy="2205038"/>
        </p:xfrm>
        <a:graphic>
          <a:graphicData uri="http://schemas.openxmlformats.org/presentationml/2006/ole">
            <mc:AlternateContent xmlns:mc="http://schemas.openxmlformats.org/markup-compatibility/2006">
              <mc:Choice xmlns:v="urn:schemas-microsoft-com:vml" Requires="v">
                <p:oleObj spid="_x0000_s12410" name="文書" r:id="rId10" imgW="8029409" imgH="2282963" progId="Word.Document.12">
                  <p:embed/>
                </p:oleObj>
              </mc:Choice>
              <mc:Fallback>
                <p:oleObj name="文書" r:id="rId10" imgW="8029409" imgH="2282963" progId="Word.Document.12">
                  <p:embed/>
                  <p:pic>
                    <p:nvPicPr>
                      <p:cNvPr id="7" name="オブジェクト 6"/>
                      <p:cNvPicPr/>
                      <p:nvPr/>
                    </p:nvPicPr>
                    <p:blipFill>
                      <a:blip r:embed="rId11"/>
                      <a:stretch>
                        <a:fillRect/>
                      </a:stretch>
                    </p:blipFill>
                    <p:spPr>
                      <a:xfrm>
                        <a:off x="538163" y="4289425"/>
                        <a:ext cx="7785100" cy="2205038"/>
                      </a:xfrm>
                      <a:prstGeom prst="rect">
                        <a:avLst/>
                      </a:prstGeom>
                    </p:spPr>
                  </p:pic>
                </p:oleObj>
              </mc:Fallback>
            </mc:AlternateContent>
          </a:graphicData>
        </a:graphic>
      </p:graphicFrame>
    </p:spTree>
    <p:extLst>
      <p:ext uri="{BB962C8B-B14F-4D97-AF65-F5344CB8AC3E}">
        <p14:creationId xmlns:p14="http://schemas.microsoft.com/office/powerpoint/2010/main" val="8237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90500" y="53050"/>
            <a:ext cx="9525000" cy="1482870"/>
          </a:xfrm>
          <a:prstGeom prst="roundRect">
            <a:avLst>
              <a:gd name="adj" fmla="val 13687"/>
            </a:avLst>
          </a:prstGeom>
          <a:solidFill>
            <a:srgbClr val="FF99CC"/>
          </a:solidFill>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ja-JP" altLang="en-US" sz="4000" dirty="0">
              <a:latin typeface="HGP創英角ｺﾞｼｯｸUB" panose="020B0900000000000000" pitchFamily="50" charset="-128"/>
              <a:ea typeface="HGP創英角ｺﾞｼｯｸUB" panose="020B0900000000000000" pitchFamily="50" charset="-128"/>
            </a:endParaRPr>
          </a:p>
        </p:txBody>
      </p:sp>
      <p:sp>
        <p:nvSpPr>
          <p:cNvPr id="4" name="角丸四角形 3"/>
          <p:cNvSpPr/>
          <p:nvPr/>
        </p:nvSpPr>
        <p:spPr>
          <a:xfrm>
            <a:off x="190500" y="1533525"/>
            <a:ext cx="9525000" cy="5122445"/>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2800" dirty="0" smtClean="0">
              <a:latin typeface="HG丸ｺﾞｼｯｸM-PRO" panose="020F0600000000000000" pitchFamily="50" charset="-128"/>
              <a:ea typeface="HG丸ｺﾞｼｯｸM-PRO" panose="020F0600000000000000" pitchFamily="50" charset="-128"/>
            </a:endParaRPr>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115350222"/>
              </p:ext>
            </p:extLst>
          </p:nvPr>
        </p:nvGraphicFramePr>
        <p:xfrm>
          <a:off x="533400" y="1609725"/>
          <a:ext cx="8858250" cy="5438775"/>
        </p:xfrm>
        <a:graphic>
          <a:graphicData uri="http://schemas.openxmlformats.org/presentationml/2006/ole">
            <mc:AlternateContent xmlns:mc="http://schemas.openxmlformats.org/markup-compatibility/2006">
              <mc:Choice xmlns:v="urn:schemas-microsoft-com:vml" Requires="v">
                <p:oleObj spid="_x0000_s15454" name="文書" r:id="rId4" imgW="9683043" imgH="5952037" progId="Word.Document.12">
                  <p:embed/>
                </p:oleObj>
              </mc:Choice>
              <mc:Fallback>
                <p:oleObj name="文書" r:id="rId4" imgW="9683043" imgH="5952037" progId="Word.Document.12">
                  <p:embed/>
                  <p:pic>
                    <p:nvPicPr>
                      <p:cNvPr id="5" name="オブジェクト 4"/>
                      <p:cNvPicPr/>
                      <p:nvPr/>
                    </p:nvPicPr>
                    <p:blipFill>
                      <a:blip r:embed="rId5"/>
                      <a:stretch>
                        <a:fillRect/>
                      </a:stretch>
                    </p:blipFill>
                    <p:spPr>
                      <a:xfrm>
                        <a:off x="533400" y="1609725"/>
                        <a:ext cx="8858250" cy="5438775"/>
                      </a:xfrm>
                      <a:prstGeom prst="rect">
                        <a:avLst/>
                      </a:prstGeom>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803100665"/>
              </p:ext>
            </p:extLst>
          </p:nvPr>
        </p:nvGraphicFramePr>
        <p:xfrm>
          <a:off x="590550" y="85725"/>
          <a:ext cx="9269414" cy="888219"/>
        </p:xfrm>
        <a:graphic>
          <a:graphicData uri="http://schemas.openxmlformats.org/presentationml/2006/ole">
            <mc:AlternateContent xmlns:mc="http://schemas.openxmlformats.org/markup-compatibility/2006">
              <mc:Choice xmlns:v="urn:schemas-microsoft-com:vml" Requires="v">
                <p:oleObj spid="_x0000_s15455" name="文書" r:id="rId6" imgW="9269414" imgH="888219" progId="Word.Document.12">
                  <p:embed/>
                </p:oleObj>
              </mc:Choice>
              <mc:Fallback>
                <p:oleObj name="文書" r:id="rId6" imgW="9269414" imgH="888219" progId="Word.Document.12">
                  <p:embed/>
                  <p:pic>
                    <p:nvPicPr>
                      <p:cNvPr id="6" name="オブジェクト 5"/>
                      <p:cNvPicPr/>
                      <p:nvPr/>
                    </p:nvPicPr>
                    <p:blipFill>
                      <a:blip r:embed="rId7"/>
                      <a:stretch>
                        <a:fillRect/>
                      </a:stretch>
                    </p:blipFill>
                    <p:spPr>
                      <a:xfrm>
                        <a:off x="590550" y="85725"/>
                        <a:ext cx="9269414" cy="888219"/>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2455245463"/>
              </p:ext>
            </p:extLst>
          </p:nvPr>
        </p:nvGraphicFramePr>
        <p:xfrm>
          <a:off x="552450" y="685800"/>
          <a:ext cx="9277350" cy="885825"/>
        </p:xfrm>
        <a:graphic>
          <a:graphicData uri="http://schemas.openxmlformats.org/presentationml/2006/ole">
            <mc:AlternateContent xmlns:mc="http://schemas.openxmlformats.org/markup-compatibility/2006">
              <mc:Choice xmlns:v="urn:schemas-microsoft-com:vml" Requires="v">
                <p:oleObj spid="_x0000_s15456" name="文書" r:id="rId8" imgW="9269414" imgH="888219" progId="Word.Document.12">
                  <p:embed/>
                </p:oleObj>
              </mc:Choice>
              <mc:Fallback>
                <p:oleObj name="文書" r:id="rId8" imgW="9269414" imgH="888219" progId="Word.Document.12">
                  <p:embed/>
                  <p:pic>
                    <p:nvPicPr>
                      <p:cNvPr id="6" name="オブジェクト 5"/>
                      <p:cNvPicPr/>
                      <p:nvPr/>
                    </p:nvPicPr>
                    <p:blipFill>
                      <a:blip r:embed="rId9"/>
                      <a:stretch>
                        <a:fillRect/>
                      </a:stretch>
                    </p:blipFill>
                    <p:spPr>
                      <a:xfrm>
                        <a:off x="552450" y="685800"/>
                        <a:ext cx="9277350" cy="885825"/>
                      </a:xfrm>
                      <a:prstGeom prst="rect">
                        <a:avLst/>
                      </a:prstGeom>
                    </p:spPr>
                  </p:pic>
                </p:oleObj>
              </mc:Fallback>
            </mc:AlternateContent>
          </a:graphicData>
        </a:graphic>
      </p:graphicFrame>
    </p:spTree>
    <p:extLst>
      <p:ext uri="{BB962C8B-B14F-4D97-AF65-F5344CB8AC3E}">
        <p14:creationId xmlns:p14="http://schemas.microsoft.com/office/powerpoint/2010/main" val="272882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19808" y="232629"/>
            <a:ext cx="9495692" cy="273100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lgn="ctr"/>
            <a:r>
              <a:rPr kumimoji="1" lang="ja-JP" altLang="en-US" sz="2800" dirty="0" smtClean="0">
                <a:latin typeface="HG丸ｺﾞｼｯｸM-PRO" panose="020F0600000000000000" pitchFamily="50" charset="-128"/>
                <a:ea typeface="HG丸ｺﾞｼｯｸM-PRO" panose="020F0600000000000000" pitchFamily="50" charset="-128"/>
              </a:rPr>
              <a:t>　　</a:t>
            </a:r>
            <a:endParaRPr kumimoji="1" lang="en-US" altLang="ja-JP" sz="2800" dirty="0" smtClean="0">
              <a:latin typeface="HG丸ｺﾞｼｯｸM-PRO" panose="020F0600000000000000" pitchFamily="50" charset="-128"/>
              <a:ea typeface="HG丸ｺﾞｼｯｸM-PRO" panose="020F0600000000000000" pitchFamily="50" charset="-128"/>
            </a:endParaRPr>
          </a:p>
        </p:txBody>
      </p:sp>
      <p:sp>
        <p:nvSpPr>
          <p:cNvPr id="13" name="角丸四角形 12"/>
          <p:cNvSpPr/>
          <p:nvPr/>
        </p:nvSpPr>
        <p:spPr>
          <a:xfrm>
            <a:off x="219808" y="5699760"/>
            <a:ext cx="9495692" cy="941939"/>
          </a:xfrm>
          <a:prstGeom prst="roundRect">
            <a:avLst>
              <a:gd name="adj" fmla="val 10731"/>
            </a:avLst>
          </a:prstGeom>
          <a:ln w="38100">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nchorCtr="0"/>
          <a:lstStyle/>
          <a:p>
            <a:pPr algn="ctr"/>
            <a:endParaRPr kumimoji="1" lang="en-US" altLang="ja-JP" sz="4000" dirty="0" smtClean="0">
              <a:latin typeface="HGP創英角ｺﾞｼｯｸUB" panose="020B0900000000000000" pitchFamily="50" charset="-128"/>
              <a:ea typeface="HGP創英角ｺﾞｼｯｸUB" panose="020B0900000000000000" pitchFamily="50" charset="-128"/>
            </a:endParaRPr>
          </a:p>
        </p:txBody>
      </p:sp>
      <p:pic>
        <p:nvPicPr>
          <p:cNvPr id="15" name="図 14"/>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11" b="98137" l="2146" r="100000">
                        <a14:foregroundMark x1="42918" y1="20807" x2="42918" y2="20807"/>
                        <a14:foregroundMark x1="42918" y1="16770" x2="42918" y2="16770"/>
                        <a14:foregroundMark x1="34335" y1="18323" x2="34335" y2="18323"/>
                        <a14:foregroundMark x1="69099" y1="28261" x2="69099" y2="28261"/>
                        <a14:foregroundMark x1="60515" y1="23602" x2="60515" y2="23602"/>
                        <a14:foregroundMark x1="63519" y1="27329" x2="63519" y2="27329"/>
                        <a14:foregroundMark x1="55794" y1="23913" x2="55794" y2="23913"/>
                        <a14:foregroundMark x1="71674" y1="23602" x2="71674" y2="23602"/>
                        <a14:foregroundMark x1="68240" y1="17702" x2="68240" y2="17702"/>
                        <a14:foregroundMark x1="34764" y1="22981" x2="34764" y2="22981"/>
                        <a14:foregroundMark x1="66094" y1="17081" x2="66094" y2="17081"/>
                        <a14:foregroundMark x1="63519" y1="16460" x2="63519" y2="16460"/>
                        <a14:foregroundMark x1="61803" y1="16460" x2="61803" y2="16460"/>
                        <a14:foregroundMark x1="60086" y1="16149" x2="60086" y2="16149"/>
                        <a14:foregroundMark x1="59227" y1="16149" x2="59227" y2="16149"/>
                        <a14:foregroundMark x1="57940" y1="15839" x2="57940" y2="15839"/>
                        <a14:foregroundMark x1="55794" y1="15528" x2="55794" y2="15528"/>
                        <a14:foregroundMark x1="54077" y1="15528" x2="54077" y2="15528"/>
                        <a14:foregroundMark x1="51502" y1="15217" x2="51502" y2="15217"/>
                        <a14:foregroundMark x1="48927" y1="14907" x2="48927" y2="14907"/>
                        <a14:foregroundMark x1="46352" y1="14907" x2="46352" y2="14907"/>
                        <a14:foregroundMark x1="71674" y1="18944" x2="71674" y2="18944"/>
                        <a14:foregroundMark x1="72103" y1="21429" x2="72103" y2="21429"/>
                        <a14:foregroundMark x1="69099" y1="20186" x2="69099" y2="20186"/>
                        <a14:foregroundMark x1="67382" y1="25466" x2="67382" y2="25466"/>
                        <a14:foregroundMark x1="36052" y1="14596" x2="36052" y2="14596"/>
                      </a14:backgroundRemoval>
                    </a14:imgEffect>
                  </a14:imgLayer>
                </a14:imgProps>
              </a:ext>
              <a:ext uri="{28A0092B-C50C-407E-A947-70E740481C1C}">
                <a14:useLocalDpi xmlns:a14="http://schemas.microsoft.com/office/drawing/2010/main" val="0"/>
              </a:ext>
            </a:extLst>
          </a:blip>
          <a:srcRect/>
          <a:stretch>
            <a:fillRect/>
          </a:stretch>
        </p:blipFill>
        <p:spPr bwMode="auto">
          <a:xfrm>
            <a:off x="764253" y="2963636"/>
            <a:ext cx="1872000" cy="2728738"/>
          </a:xfrm>
          <a:prstGeom prst="rect">
            <a:avLst/>
          </a:prstGeom>
          <a:noFill/>
          <a:extLst>
            <a:ext uri="{909E8E84-426E-40DD-AFC4-6F175D3DCCD1}">
              <a14:hiddenFill xmlns:a14="http://schemas.microsoft.com/office/drawing/2010/main">
                <a:solidFill>
                  <a:srgbClr val="FFFFFF"/>
                </a:solidFill>
              </a14:hiddenFill>
            </a:ext>
          </a:extLst>
        </p:spPr>
      </p:pic>
      <p:sp>
        <p:nvSpPr>
          <p:cNvPr id="20" name="フリーフォーム 19"/>
          <p:cNvSpPr/>
          <p:nvPr/>
        </p:nvSpPr>
        <p:spPr>
          <a:xfrm>
            <a:off x="2746469" y="3766639"/>
            <a:ext cx="6542311" cy="1659418"/>
          </a:xfrm>
          <a:custGeom>
            <a:avLst/>
            <a:gdLst>
              <a:gd name="connsiteX0" fmla="*/ 3590921 w 6542311"/>
              <a:gd name="connsiteY0" fmla="*/ 0 h 1659418"/>
              <a:gd name="connsiteX1" fmla="*/ 6542311 w 6542311"/>
              <a:gd name="connsiteY1" fmla="*/ 829709 h 1659418"/>
              <a:gd name="connsiteX2" fmla="*/ 3590921 w 6542311"/>
              <a:gd name="connsiteY2" fmla="*/ 1659418 h 1659418"/>
              <a:gd name="connsiteX3" fmla="*/ 654769 w 6542311"/>
              <a:gd name="connsiteY3" fmla="*/ 914542 h 1659418"/>
              <a:gd name="connsiteX4" fmla="*/ 650353 w 6542311"/>
              <a:gd name="connsiteY4" fmla="*/ 889956 h 1659418"/>
              <a:gd name="connsiteX5" fmla="*/ 0 w 6542311"/>
              <a:gd name="connsiteY5" fmla="*/ 767550 h 1659418"/>
              <a:gd name="connsiteX6" fmla="*/ 736567 w 6542311"/>
              <a:gd name="connsiteY6" fmla="*/ 628918 h 1659418"/>
              <a:gd name="connsiteX7" fmla="*/ 871466 w 6542311"/>
              <a:gd name="connsiteY7" fmla="*/ 506749 h 1659418"/>
              <a:gd name="connsiteX8" fmla="*/ 3590921 w 6542311"/>
              <a:gd name="connsiteY8" fmla="*/ 0 h 16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2311" h="1659418">
                <a:moveTo>
                  <a:pt x="3590921" y="0"/>
                </a:moveTo>
                <a:cubicBezTo>
                  <a:pt x="5220929" y="0"/>
                  <a:pt x="6542311" y="371473"/>
                  <a:pt x="6542311" y="829709"/>
                </a:cubicBezTo>
                <a:cubicBezTo>
                  <a:pt x="6542311" y="1287945"/>
                  <a:pt x="5220929" y="1659418"/>
                  <a:pt x="3590921" y="1659418"/>
                </a:cubicBezTo>
                <a:cubicBezTo>
                  <a:pt x="2062789" y="1659418"/>
                  <a:pt x="805910" y="1332928"/>
                  <a:pt x="654769" y="914542"/>
                </a:cubicBezTo>
                <a:lnTo>
                  <a:pt x="650353" y="889956"/>
                </a:lnTo>
                <a:lnTo>
                  <a:pt x="0" y="767550"/>
                </a:lnTo>
                <a:lnTo>
                  <a:pt x="736567" y="628918"/>
                </a:lnTo>
                <a:lnTo>
                  <a:pt x="871466" y="506749"/>
                </a:lnTo>
                <a:cubicBezTo>
                  <a:pt x="1319511" y="208954"/>
                  <a:pt x="2368415" y="0"/>
                  <a:pt x="3590921" y="0"/>
                </a:cubicBezTo>
                <a:close/>
              </a:path>
            </a:pathLst>
          </a:custGeom>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kumimoji="1" lang="ja-JP" altLang="en-US" sz="4400" b="1" dirty="0"/>
          </a:p>
        </p:txBody>
      </p:sp>
      <p:graphicFrame>
        <p:nvGraphicFramePr>
          <p:cNvPr id="11" name="オブジェクト 10"/>
          <p:cNvGraphicFramePr>
            <a:graphicFrameLocks noChangeAspect="1"/>
          </p:cNvGraphicFramePr>
          <p:nvPr>
            <p:extLst>
              <p:ext uri="{D42A27DB-BD31-4B8C-83A1-F6EECF244321}">
                <p14:modId xmlns:p14="http://schemas.microsoft.com/office/powerpoint/2010/main" val="2361048233"/>
              </p:ext>
            </p:extLst>
          </p:nvPr>
        </p:nvGraphicFramePr>
        <p:xfrm>
          <a:off x="1238250" y="248920"/>
          <a:ext cx="7429500" cy="2781300"/>
        </p:xfrm>
        <a:graphic>
          <a:graphicData uri="http://schemas.openxmlformats.org/presentationml/2006/ole">
            <mc:AlternateContent xmlns:mc="http://schemas.openxmlformats.org/markup-compatibility/2006">
              <mc:Choice xmlns:v="urn:schemas-microsoft-com:vml" Requires="v">
                <p:oleObj spid="_x0000_s14488" name="文書" r:id="rId6" imgW="8029409" imgH="3014332" progId="Word.Document.12">
                  <p:embed/>
                </p:oleObj>
              </mc:Choice>
              <mc:Fallback>
                <p:oleObj name="文書" r:id="rId6" imgW="8029409" imgH="3014332" progId="Word.Document.12">
                  <p:embed/>
                  <p:pic>
                    <p:nvPicPr>
                      <p:cNvPr id="10" name="オブジェクト 9"/>
                      <p:cNvPicPr/>
                      <p:nvPr/>
                    </p:nvPicPr>
                    <p:blipFill>
                      <a:blip r:embed="rId7"/>
                      <a:stretch>
                        <a:fillRect/>
                      </a:stretch>
                    </p:blipFill>
                    <p:spPr>
                      <a:xfrm>
                        <a:off x="1238250" y="248920"/>
                        <a:ext cx="7429500" cy="2781300"/>
                      </a:xfrm>
                      <a:prstGeom prst="rect">
                        <a:avLst/>
                      </a:prstGeom>
                    </p:spPr>
                  </p:pic>
                </p:oleObj>
              </mc:Fallback>
            </mc:AlternateContent>
          </a:graphicData>
        </a:graphic>
      </p:graphicFrame>
      <p:sp>
        <p:nvSpPr>
          <p:cNvPr id="12" name="下矢印 11"/>
          <p:cNvSpPr/>
          <p:nvPr/>
        </p:nvSpPr>
        <p:spPr>
          <a:xfrm>
            <a:off x="4601714" y="1717040"/>
            <a:ext cx="702573" cy="445162"/>
          </a:xfrm>
          <a:prstGeom prst="downArrow">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4" name="オブジェクト 13"/>
          <p:cNvGraphicFramePr>
            <a:graphicFrameLocks noChangeAspect="1"/>
          </p:cNvGraphicFramePr>
          <p:nvPr>
            <p:extLst>
              <p:ext uri="{D42A27DB-BD31-4B8C-83A1-F6EECF244321}">
                <p14:modId xmlns:p14="http://schemas.microsoft.com/office/powerpoint/2010/main" val="1947572559"/>
              </p:ext>
            </p:extLst>
          </p:nvPr>
        </p:nvGraphicFramePr>
        <p:xfrm>
          <a:off x="2636253" y="2982796"/>
          <a:ext cx="5754272" cy="954341"/>
        </p:xfrm>
        <a:graphic>
          <a:graphicData uri="http://schemas.openxmlformats.org/presentationml/2006/ole">
            <mc:AlternateContent xmlns:mc="http://schemas.openxmlformats.org/markup-compatibility/2006">
              <mc:Choice xmlns:v="urn:schemas-microsoft-com:vml" Requires="v">
                <p:oleObj spid="_x0000_s14489" name="文書" r:id="rId8" imgW="7192840" imgH="1192926" progId="Word.Document.12">
                  <p:embed/>
                </p:oleObj>
              </mc:Choice>
              <mc:Fallback>
                <p:oleObj name="文書" r:id="rId8" imgW="7192840" imgH="1192926" progId="Word.Document.12">
                  <p:embed/>
                  <p:pic>
                    <p:nvPicPr>
                      <p:cNvPr id="13" name="オブジェクト 12"/>
                      <p:cNvPicPr/>
                      <p:nvPr/>
                    </p:nvPicPr>
                    <p:blipFill>
                      <a:blip r:embed="rId9"/>
                      <a:stretch>
                        <a:fillRect/>
                      </a:stretch>
                    </p:blipFill>
                    <p:spPr>
                      <a:xfrm>
                        <a:off x="2636253" y="2982796"/>
                        <a:ext cx="5754272" cy="954341"/>
                      </a:xfrm>
                      <a:prstGeom prst="rect">
                        <a:avLst/>
                      </a:prstGeom>
                    </p:spPr>
                  </p:pic>
                </p:oleObj>
              </mc:Fallback>
            </mc:AlternateContent>
          </a:graphicData>
        </a:graphic>
      </p:graphicFrame>
      <p:graphicFrame>
        <p:nvGraphicFramePr>
          <p:cNvPr id="19" name="オブジェクト 18"/>
          <p:cNvGraphicFramePr>
            <a:graphicFrameLocks noChangeAspect="1"/>
          </p:cNvGraphicFramePr>
          <p:nvPr>
            <p:extLst>
              <p:ext uri="{D42A27DB-BD31-4B8C-83A1-F6EECF244321}">
                <p14:modId xmlns:p14="http://schemas.microsoft.com/office/powerpoint/2010/main" val="4196091502"/>
              </p:ext>
            </p:extLst>
          </p:nvPr>
        </p:nvGraphicFramePr>
        <p:xfrm>
          <a:off x="495300" y="5715000"/>
          <a:ext cx="9086850" cy="914400"/>
        </p:xfrm>
        <a:graphic>
          <a:graphicData uri="http://schemas.openxmlformats.org/presentationml/2006/ole">
            <mc:AlternateContent xmlns:mc="http://schemas.openxmlformats.org/markup-compatibility/2006">
              <mc:Choice xmlns:v="urn:schemas-microsoft-com:vml" Requires="v">
                <p:oleObj spid="_x0000_s14490" name="文書" r:id="rId10" imgW="11367510" imgH="1142201" progId="Word.Document.12">
                  <p:embed/>
                </p:oleObj>
              </mc:Choice>
              <mc:Fallback>
                <p:oleObj name="文書" r:id="rId10" imgW="11367510" imgH="1142201" progId="Word.Document.12">
                  <p:embed/>
                  <p:pic>
                    <p:nvPicPr>
                      <p:cNvPr id="14" name="オブジェクト 13"/>
                      <p:cNvPicPr/>
                      <p:nvPr/>
                    </p:nvPicPr>
                    <p:blipFill>
                      <a:blip r:embed="rId11"/>
                      <a:stretch>
                        <a:fillRect/>
                      </a:stretch>
                    </p:blipFill>
                    <p:spPr>
                      <a:xfrm>
                        <a:off x="495300" y="5715000"/>
                        <a:ext cx="9086850" cy="914400"/>
                      </a:xfrm>
                      <a:prstGeom prst="rect">
                        <a:avLst/>
                      </a:prstGeom>
                    </p:spPr>
                  </p:pic>
                </p:oleObj>
              </mc:Fallback>
            </mc:AlternateContent>
          </a:graphicData>
        </a:graphic>
      </p:graphicFrame>
      <p:pic>
        <p:nvPicPr>
          <p:cNvPr id="21" name="図 20"/>
          <p:cNvPicPr>
            <a:picLocks noChangeAspect="1"/>
          </p:cNvPicPr>
          <p:nvPr/>
        </p:nvPicPr>
        <p:blipFill>
          <a:blip r:embed="rId12">
            <a:extLst>
              <a:ext uri="{BEBA8EAE-BF5A-486C-A8C5-ECC9F3942E4B}">
                <a14:imgProps xmlns:a14="http://schemas.microsoft.com/office/drawing/2010/main">
                  <a14:imgLayer r:embed="rId13">
                    <a14:imgEffect>
                      <a14:backgroundRemoval t="9559" b="91912" l="9353" r="92806"/>
                    </a14:imgEffect>
                  </a14:imgLayer>
                </a14:imgProps>
              </a:ext>
            </a:extLst>
          </a:blip>
          <a:stretch>
            <a:fillRect/>
          </a:stretch>
        </p:blipFill>
        <p:spPr>
          <a:xfrm>
            <a:off x="8943554" y="4715839"/>
            <a:ext cx="771946" cy="755285"/>
          </a:xfrm>
          <a:prstGeom prst="rect">
            <a:avLst/>
          </a:prstGeom>
        </p:spPr>
      </p:pic>
      <p:pic>
        <p:nvPicPr>
          <p:cNvPr id="22" name="図 21"/>
          <p:cNvPicPr>
            <a:picLocks noChangeAspect="1"/>
          </p:cNvPicPr>
          <p:nvPr/>
        </p:nvPicPr>
        <p:blipFill>
          <a:blip r:embed="rId12">
            <a:extLst>
              <a:ext uri="{BEBA8EAE-BF5A-486C-A8C5-ECC9F3942E4B}">
                <a14:imgProps xmlns:a14="http://schemas.microsoft.com/office/drawing/2010/main">
                  <a14:imgLayer r:embed="rId13">
                    <a14:imgEffect>
                      <a14:backgroundRemoval t="9559" b="91912" l="9353" r="92806"/>
                    </a14:imgEffect>
                  </a14:imgLayer>
                </a14:imgProps>
              </a:ext>
            </a:extLst>
          </a:blip>
          <a:stretch>
            <a:fillRect/>
          </a:stretch>
        </p:blipFill>
        <p:spPr>
          <a:xfrm>
            <a:off x="9134054" y="6102715"/>
            <a:ext cx="771946" cy="755285"/>
          </a:xfrm>
          <a:prstGeom prst="rect">
            <a:avLst/>
          </a:prstGeom>
        </p:spPr>
      </p:pic>
      <p:graphicFrame>
        <p:nvGraphicFramePr>
          <p:cNvPr id="16" name="オブジェクト 15"/>
          <p:cNvGraphicFramePr>
            <a:graphicFrameLocks noChangeAspect="1"/>
          </p:cNvGraphicFramePr>
          <p:nvPr>
            <p:extLst>
              <p:ext uri="{D42A27DB-BD31-4B8C-83A1-F6EECF244321}">
                <p14:modId xmlns:p14="http://schemas.microsoft.com/office/powerpoint/2010/main" val="253487691"/>
              </p:ext>
            </p:extLst>
          </p:nvPr>
        </p:nvGraphicFramePr>
        <p:xfrm>
          <a:off x="3994150" y="3994150"/>
          <a:ext cx="4803775" cy="1239838"/>
        </p:xfrm>
        <a:graphic>
          <a:graphicData uri="http://schemas.openxmlformats.org/presentationml/2006/ole">
            <mc:AlternateContent xmlns:mc="http://schemas.openxmlformats.org/markup-compatibility/2006">
              <mc:Choice xmlns:v="urn:schemas-microsoft-com:vml" Requires="v">
                <p:oleObj spid="_x0000_s14491" name="文書" r:id="rId14" imgW="4916710" imgH="1269192" progId="Word.Document.12">
                  <p:embed/>
                </p:oleObj>
              </mc:Choice>
              <mc:Fallback>
                <p:oleObj name="文書" r:id="rId14" imgW="4916710" imgH="1269192" progId="Word.Document.12">
                  <p:embed/>
                  <p:pic>
                    <p:nvPicPr>
                      <p:cNvPr id="16" name="オブジェクト 15"/>
                      <p:cNvPicPr/>
                      <p:nvPr/>
                    </p:nvPicPr>
                    <p:blipFill>
                      <a:blip r:embed="rId15"/>
                      <a:stretch>
                        <a:fillRect/>
                      </a:stretch>
                    </p:blipFill>
                    <p:spPr>
                      <a:xfrm>
                        <a:off x="3994150" y="3994150"/>
                        <a:ext cx="4803775" cy="1239838"/>
                      </a:xfrm>
                      <a:prstGeom prst="rect">
                        <a:avLst/>
                      </a:prstGeom>
                    </p:spPr>
                  </p:pic>
                </p:oleObj>
              </mc:Fallback>
            </mc:AlternateContent>
          </a:graphicData>
        </a:graphic>
      </p:graphicFrame>
    </p:spTree>
    <p:extLst>
      <p:ext uri="{BB962C8B-B14F-4D97-AF65-F5344CB8AC3E}">
        <p14:creationId xmlns:p14="http://schemas.microsoft.com/office/powerpoint/2010/main" val="8676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22"/>
                                        </p:tgtEl>
                                      </p:cBhvr>
                                    </p:animEffect>
                                    <p:set>
                                      <p:cBhvr>
                                        <p:cTn id="18" dur="1" fill="hold">
                                          <p:stCondLst>
                                            <p:cond delay="499"/>
                                          </p:stCondLst>
                                        </p:cTn>
                                        <p:tgtEl>
                                          <p:spTgt spid="22"/>
                                        </p:tgtEl>
                                        <p:attrNameLst>
                                          <p:attrName>style.visibility</p:attrName>
                                        </p:attrNameLst>
                                      </p:cBhvr>
                                      <p:to>
                                        <p:strVal val="hidden"/>
                                      </p:to>
                                    </p:set>
                                  </p:childTnLst>
                                </p:cTn>
                              </p:par>
                              <p:par>
                                <p:cTn id="19" presetID="42"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吹き出し 13"/>
          <p:cNvSpPr/>
          <p:nvPr/>
        </p:nvSpPr>
        <p:spPr>
          <a:xfrm>
            <a:off x="162658" y="129759"/>
            <a:ext cx="7715878" cy="2854740"/>
          </a:xfrm>
          <a:prstGeom prst="wedgeRoundRectCallout">
            <a:avLst>
              <a:gd name="adj1" fmla="val 56105"/>
              <a:gd name="adj2" fmla="val 20924"/>
              <a:gd name="adj3" fmla="val 16667"/>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t" anchorCtr="0"/>
          <a:lstStyle/>
          <a:p>
            <a:pPr lvl="0"/>
            <a:endParaRPr kumimoji="1" lang="en-US" altLang="ja-JP" sz="2400" dirty="0">
              <a:latin typeface="HG丸ｺﾞｼｯｸM-PRO" panose="020F0600000000000000" pitchFamily="50" charset="-128"/>
              <a:ea typeface="HG丸ｺﾞｼｯｸM-PRO" panose="020F0600000000000000" pitchFamily="50" charset="-128"/>
            </a:endParaRPr>
          </a:p>
        </p:txBody>
      </p:sp>
      <p:grpSp>
        <p:nvGrpSpPr>
          <p:cNvPr id="3" name="グループ化 2"/>
          <p:cNvGrpSpPr/>
          <p:nvPr/>
        </p:nvGrpSpPr>
        <p:grpSpPr>
          <a:xfrm>
            <a:off x="162658" y="3111499"/>
            <a:ext cx="9495692" cy="3640362"/>
            <a:chOff x="219808" y="3765125"/>
            <a:chExt cx="9495692" cy="2660222"/>
          </a:xfrm>
        </p:grpSpPr>
        <p:sp>
          <p:nvSpPr>
            <p:cNvPr id="6" name="角丸四角形 5"/>
            <p:cNvSpPr/>
            <p:nvPr/>
          </p:nvSpPr>
          <p:spPr>
            <a:xfrm>
              <a:off x="219808" y="3765125"/>
              <a:ext cx="9495692" cy="2660222"/>
            </a:xfrm>
            <a:prstGeom prst="roundRect">
              <a:avLst>
                <a:gd name="adj" fmla="val 5373"/>
              </a:avLst>
            </a:prstGeom>
            <a:ln w="38100">
              <a:solidFill>
                <a:schemeClr val="accent2"/>
              </a:solidFill>
            </a:ln>
          </p:spPr>
          <p:style>
            <a:lnRef idx="2">
              <a:schemeClr val="dk1"/>
            </a:lnRef>
            <a:fillRef idx="1">
              <a:schemeClr val="lt1"/>
            </a:fillRef>
            <a:effectRef idx="0">
              <a:schemeClr val="dk1"/>
            </a:effectRef>
            <a:fontRef idx="minor">
              <a:schemeClr val="dk1"/>
            </a:fontRef>
          </p:style>
          <p:txBody>
            <a:bodyPr rtlCol="0" anchor="t" anchorCtr="0"/>
            <a:lstStyle/>
            <a:p>
              <a:pPr lvl="0"/>
              <a:endParaRPr kumimoji="1" lang="en-US" altLang="ja-JP" sz="1600" dirty="0" smtClean="0">
                <a:latin typeface="ＭＳ ゴシック" panose="020B0609070205080204" pitchFamily="49" charset="-128"/>
                <a:ea typeface="ＭＳ ゴシック" panose="020B0609070205080204" pitchFamily="49" charset="-128"/>
              </a:endParaRPr>
            </a:p>
          </p:txBody>
        </p:sp>
        <p:sp>
          <p:nvSpPr>
            <p:cNvPr id="2" name="角丸四角形 1"/>
            <p:cNvSpPr/>
            <p:nvPr/>
          </p:nvSpPr>
          <p:spPr>
            <a:xfrm>
              <a:off x="219808" y="3765125"/>
              <a:ext cx="1666142" cy="361944"/>
            </a:xfrm>
            <a:prstGeom prst="roundRect">
              <a:avLst>
                <a:gd name="adj" fmla="val 26543"/>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2400" dirty="0">
                <a:latin typeface="HG丸ｺﾞｼｯｸM-PRO" panose="020F0600000000000000" pitchFamily="50" charset="-128"/>
                <a:ea typeface="HG丸ｺﾞｼｯｸM-PRO" panose="020F0600000000000000" pitchFamily="50" charset="-128"/>
              </a:endParaRPr>
            </a:p>
          </p:txBody>
        </p:sp>
      </p:grpSp>
      <p:pic>
        <p:nvPicPr>
          <p:cNvPr id="7" name="図 6"/>
          <p:cNvPicPr preferRelativeResize="0">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15" b="97866" l="0" r="97917">
                        <a14:foregroundMark x1="33036" y1="21037" x2="33036" y2="21037"/>
                        <a14:foregroundMark x1="42262" y1="16463" x2="42262" y2="16463"/>
                        <a14:foregroundMark x1="45238" y1="14634" x2="45238" y2="14634"/>
                        <a14:foregroundMark x1="23512" y1="20732" x2="23512" y2="20732"/>
                        <a14:foregroundMark x1="23810" y1="22866" x2="23810" y2="22866"/>
                        <a14:foregroundMark x1="33333" y1="17073" x2="33333" y2="17073"/>
                        <a14:foregroundMark x1="29464" y1="17988" x2="29464" y2="17988"/>
                        <a14:foregroundMark x1="27381" y1="18902" x2="27381" y2="18902"/>
                        <a14:foregroundMark x1="46726" y1="20732" x2="46726" y2="20732"/>
                        <a14:foregroundMark x1="44643" y1="23171" x2="44643" y2="23171"/>
                        <a14:foregroundMark x1="25595" y1="26220" x2="25595" y2="26220"/>
                        <a14:foregroundMark x1="39286" y1="23476" x2="39286" y2="23476"/>
                        <a14:foregroundMark x1="42560" y1="20732" x2="42560" y2="20732"/>
                        <a14:foregroundMark x1="87798" y1="45427" x2="87798" y2="4542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754112" y="811968"/>
            <a:ext cx="1904238" cy="197205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オブジェクト 7"/>
          <p:cNvGraphicFramePr>
            <a:graphicFrameLocks noChangeAspect="1"/>
          </p:cNvGraphicFramePr>
          <p:nvPr>
            <p:extLst>
              <p:ext uri="{D42A27DB-BD31-4B8C-83A1-F6EECF244321}">
                <p14:modId xmlns:p14="http://schemas.microsoft.com/office/powerpoint/2010/main" val="3557546916"/>
              </p:ext>
            </p:extLst>
          </p:nvPr>
        </p:nvGraphicFramePr>
        <p:xfrm>
          <a:off x="508000" y="148791"/>
          <a:ext cx="7226468" cy="2741390"/>
        </p:xfrm>
        <a:graphic>
          <a:graphicData uri="http://schemas.openxmlformats.org/presentationml/2006/ole">
            <mc:AlternateContent xmlns:mc="http://schemas.openxmlformats.org/markup-compatibility/2006">
              <mc:Choice xmlns:v="urn:schemas-microsoft-com:vml" Requires="v">
                <p:oleObj spid="_x0000_s18557" name="文書" r:id="rId6" imgW="8029409" imgH="3045989" progId="Word.Document.12">
                  <p:embed/>
                </p:oleObj>
              </mc:Choice>
              <mc:Fallback>
                <p:oleObj name="文書" r:id="rId6" imgW="8029409" imgH="3045989" progId="Word.Document.12">
                  <p:embed/>
                  <p:pic>
                    <p:nvPicPr>
                      <p:cNvPr id="13" name="オブジェクト 12"/>
                      <p:cNvPicPr/>
                      <p:nvPr/>
                    </p:nvPicPr>
                    <p:blipFill>
                      <a:blip r:embed="rId7"/>
                      <a:stretch>
                        <a:fillRect/>
                      </a:stretch>
                    </p:blipFill>
                    <p:spPr>
                      <a:xfrm>
                        <a:off x="508000" y="148791"/>
                        <a:ext cx="7226468" cy="2741390"/>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3030560199"/>
              </p:ext>
            </p:extLst>
          </p:nvPr>
        </p:nvGraphicFramePr>
        <p:xfrm>
          <a:off x="364811" y="3009899"/>
          <a:ext cx="1727200" cy="622300"/>
        </p:xfrm>
        <a:graphic>
          <a:graphicData uri="http://schemas.openxmlformats.org/presentationml/2006/ole">
            <mc:AlternateContent xmlns:mc="http://schemas.openxmlformats.org/markup-compatibility/2006">
              <mc:Choice xmlns:v="urn:schemas-microsoft-com:vml" Requires="v">
                <p:oleObj spid="_x0000_s18558" name="文書" r:id="rId8" imgW="1734690" imgH="634596" progId="Word.Document.12">
                  <p:embed/>
                </p:oleObj>
              </mc:Choice>
              <mc:Fallback>
                <p:oleObj name="文書" r:id="rId8" imgW="1734690" imgH="634596" progId="Word.Document.12">
                  <p:embed/>
                  <p:pic>
                    <p:nvPicPr>
                      <p:cNvPr id="17" name="オブジェクト 16"/>
                      <p:cNvPicPr/>
                      <p:nvPr/>
                    </p:nvPicPr>
                    <p:blipFill>
                      <a:blip r:embed="rId9"/>
                      <a:stretch>
                        <a:fillRect/>
                      </a:stretch>
                    </p:blipFill>
                    <p:spPr>
                      <a:xfrm>
                        <a:off x="364811" y="3009899"/>
                        <a:ext cx="1727200" cy="622300"/>
                      </a:xfrm>
                      <a:prstGeom prst="rect">
                        <a:avLst/>
                      </a:prstGeom>
                    </p:spPr>
                  </p:pic>
                </p:oleObj>
              </mc:Fallback>
            </mc:AlternateContent>
          </a:graphicData>
        </a:graphic>
      </p:graphicFrame>
      <p:cxnSp>
        <p:nvCxnSpPr>
          <p:cNvPr id="13" name="直線コネクタ 12"/>
          <p:cNvCxnSpPr/>
          <p:nvPr/>
        </p:nvCxnSpPr>
        <p:spPr>
          <a:xfrm>
            <a:off x="3334100" y="3454400"/>
            <a:ext cx="0" cy="3162300"/>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直線コネクタ 14"/>
          <p:cNvCxnSpPr/>
          <p:nvPr/>
        </p:nvCxnSpPr>
        <p:spPr>
          <a:xfrm>
            <a:off x="6505500" y="3467100"/>
            <a:ext cx="0" cy="3162300"/>
          </a:xfrm>
          <a:prstGeom prst="line">
            <a:avLst/>
          </a:prstGeom>
        </p:spPr>
        <p:style>
          <a:lnRef idx="1">
            <a:schemeClr val="accent2"/>
          </a:lnRef>
          <a:fillRef idx="0">
            <a:schemeClr val="accent2"/>
          </a:fillRef>
          <a:effectRef idx="0">
            <a:schemeClr val="accent2"/>
          </a:effectRef>
          <a:fontRef idx="minor">
            <a:schemeClr val="tx1"/>
          </a:fontRef>
        </p:style>
      </p:cxnSp>
      <p:graphicFrame>
        <p:nvGraphicFramePr>
          <p:cNvPr id="16" name="オブジェクト 15"/>
          <p:cNvGraphicFramePr>
            <a:graphicFrameLocks noChangeAspect="1"/>
          </p:cNvGraphicFramePr>
          <p:nvPr>
            <p:extLst>
              <p:ext uri="{D42A27DB-BD31-4B8C-83A1-F6EECF244321}">
                <p14:modId xmlns:p14="http://schemas.microsoft.com/office/powerpoint/2010/main" val="1517338674"/>
              </p:ext>
            </p:extLst>
          </p:nvPr>
        </p:nvGraphicFramePr>
        <p:xfrm>
          <a:off x="317500" y="3604530"/>
          <a:ext cx="3024000" cy="3137874"/>
        </p:xfrm>
        <a:graphic>
          <a:graphicData uri="http://schemas.openxmlformats.org/presentationml/2006/ole">
            <mc:AlternateContent xmlns:mc="http://schemas.openxmlformats.org/markup-compatibility/2006">
              <mc:Choice xmlns:v="urn:schemas-microsoft-com:vml" Requires="v">
                <p:oleObj spid="_x0000_s18559" name="文書" r:id="rId10" imgW="3078756" imgH="3213272" progId="Word.Document.12">
                  <p:embed/>
                </p:oleObj>
              </mc:Choice>
              <mc:Fallback>
                <p:oleObj name="文書" r:id="rId10" imgW="3078756" imgH="3213272" progId="Word.Document.12">
                  <p:embed/>
                  <p:pic>
                    <p:nvPicPr>
                      <p:cNvPr id="11" name="オブジェクト 10"/>
                      <p:cNvPicPr/>
                      <p:nvPr/>
                    </p:nvPicPr>
                    <p:blipFill>
                      <a:blip r:embed="rId11"/>
                      <a:stretch>
                        <a:fillRect/>
                      </a:stretch>
                    </p:blipFill>
                    <p:spPr>
                      <a:xfrm>
                        <a:off x="317500" y="3604530"/>
                        <a:ext cx="3024000" cy="3137874"/>
                      </a:xfrm>
                      <a:prstGeom prst="rect">
                        <a:avLst/>
                      </a:prstGeom>
                    </p:spPr>
                  </p:pic>
                </p:oleObj>
              </mc:Fallback>
            </mc:AlternateContent>
          </a:graphicData>
        </a:graphic>
      </p:graphicFrame>
      <p:graphicFrame>
        <p:nvGraphicFramePr>
          <p:cNvPr id="17" name="オブジェクト 16"/>
          <p:cNvGraphicFramePr>
            <a:graphicFrameLocks noChangeAspect="1"/>
          </p:cNvGraphicFramePr>
          <p:nvPr>
            <p:extLst>
              <p:ext uri="{D42A27DB-BD31-4B8C-83A1-F6EECF244321}">
                <p14:modId xmlns:p14="http://schemas.microsoft.com/office/powerpoint/2010/main" val="3684918978"/>
              </p:ext>
            </p:extLst>
          </p:nvPr>
        </p:nvGraphicFramePr>
        <p:xfrm>
          <a:off x="3429000" y="3602261"/>
          <a:ext cx="3035300" cy="3149600"/>
        </p:xfrm>
        <a:graphic>
          <a:graphicData uri="http://schemas.openxmlformats.org/presentationml/2006/ole">
            <mc:AlternateContent xmlns:mc="http://schemas.openxmlformats.org/markup-compatibility/2006">
              <mc:Choice xmlns:v="urn:schemas-microsoft-com:vml" Requires="v">
                <p:oleObj spid="_x0000_s18560" name="文書" r:id="rId12" imgW="3078756" imgH="3210754" progId="Word.Document.12">
                  <p:embed/>
                </p:oleObj>
              </mc:Choice>
              <mc:Fallback>
                <p:oleObj name="文書" r:id="rId12" imgW="3078756" imgH="3210754" progId="Word.Document.12">
                  <p:embed/>
                  <p:pic>
                    <p:nvPicPr>
                      <p:cNvPr id="16" name="オブジェクト 15"/>
                      <p:cNvPicPr/>
                      <p:nvPr/>
                    </p:nvPicPr>
                    <p:blipFill>
                      <a:blip r:embed="rId13"/>
                      <a:stretch>
                        <a:fillRect/>
                      </a:stretch>
                    </p:blipFill>
                    <p:spPr>
                      <a:xfrm>
                        <a:off x="3429000" y="3602261"/>
                        <a:ext cx="3035300" cy="3149600"/>
                      </a:xfrm>
                      <a:prstGeom prst="rect">
                        <a:avLst/>
                      </a:prstGeom>
                    </p:spPr>
                  </p:pic>
                </p:oleObj>
              </mc:Fallback>
            </mc:AlternateContent>
          </a:graphicData>
        </a:graphic>
      </p:graphicFrame>
      <p:graphicFrame>
        <p:nvGraphicFramePr>
          <p:cNvPr id="18" name="オブジェクト 17"/>
          <p:cNvGraphicFramePr>
            <a:graphicFrameLocks noChangeAspect="1"/>
          </p:cNvGraphicFramePr>
          <p:nvPr>
            <p:extLst>
              <p:ext uri="{D42A27DB-BD31-4B8C-83A1-F6EECF244321}">
                <p14:modId xmlns:p14="http://schemas.microsoft.com/office/powerpoint/2010/main" val="4240420674"/>
              </p:ext>
            </p:extLst>
          </p:nvPr>
        </p:nvGraphicFramePr>
        <p:xfrm>
          <a:off x="6546701" y="3602261"/>
          <a:ext cx="3024000" cy="3137874"/>
        </p:xfrm>
        <a:graphic>
          <a:graphicData uri="http://schemas.openxmlformats.org/presentationml/2006/ole">
            <mc:AlternateContent xmlns:mc="http://schemas.openxmlformats.org/markup-compatibility/2006">
              <mc:Choice xmlns:v="urn:schemas-microsoft-com:vml" Requires="v">
                <p:oleObj spid="_x0000_s18561" name="文書" r:id="rId14" imgW="3078756" imgH="3209315" progId="Word.Document.12">
                  <p:embed/>
                </p:oleObj>
              </mc:Choice>
              <mc:Fallback>
                <p:oleObj name="文書" r:id="rId14" imgW="3078756" imgH="3209315" progId="Word.Document.12">
                  <p:embed/>
                  <p:pic>
                    <p:nvPicPr>
                      <p:cNvPr id="17" name="オブジェクト 16"/>
                      <p:cNvPicPr/>
                      <p:nvPr/>
                    </p:nvPicPr>
                    <p:blipFill>
                      <a:blip r:embed="rId15"/>
                      <a:stretch>
                        <a:fillRect/>
                      </a:stretch>
                    </p:blipFill>
                    <p:spPr>
                      <a:xfrm>
                        <a:off x="6546701" y="3602261"/>
                        <a:ext cx="3024000" cy="3137874"/>
                      </a:xfrm>
                      <a:prstGeom prst="rect">
                        <a:avLst/>
                      </a:prstGeom>
                    </p:spPr>
                  </p:pic>
                </p:oleObj>
              </mc:Fallback>
            </mc:AlternateContent>
          </a:graphicData>
        </a:graphic>
      </p:graphicFrame>
      <p:pic>
        <p:nvPicPr>
          <p:cNvPr id="19" name="図 18"/>
          <p:cNvPicPr>
            <a:picLocks noChangeAspect="1"/>
          </p:cNvPicPr>
          <p:nvPr/>
        </p:nvPicPr>
        <p:blipFill>
          <a:blip r:embed="rId16">
            <a:extLst>
              <a:ext uri="{BEBA8EAE-BF5A-486C-A8C5-ECC9F3942E4B}">
                <a14:imgProps xmlns:a14="http://schemas.microsoft.com/office/drawing/2010/main">
                  <a14:imgLayer r:embed="rId17">
                    <a14:imgEffect>
                      <a14:backgroundRemoval t="9559" b="91912" l="9353" r="92806"/>
                    </a14:imgEffect>
                  </a14:imgLayer>
                </a14:imgProps>
              </a:ext>
            </a:extLst>
          </a:blip>
          <a:stretch>
            <a:fillRect/>
          </a:stretch>
        </p:blipFill>
        <p:spPr>
          <a:xfrm>
            <a:off x="1828800" y="2991781"/>
            <a:ext cx="771946" cy="755285"/>
          </a:xfrm>
          <a:prstGeom prst="rect">
            <a:avLst/>
          </a:prstGeom>
        </p:spPr>
      </p:pic>
    </p:spTree>
    <p:extLst>
      <p:ext uri="{BB962C8B-B14F-4D97-AF65-F5344CB8AC3E}">
        <p14:creationId xmlns:p14="http://schemas.microsoft.com/office/powerpoint/2010/main" val="61393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
                                        <p:tgtEl>
                                          <p:spTgt spid="14"/>
                                        </p:tgtEl>
                                      </p:cBhvr>
                                    </p:animEffect>
                                  </p:childTnLst>
                                </p:cTn>
                              </p:par>
                            </p:childTnLst>
                          </p:cTn>
                        </p:par>
                        <p:par>
                          <p:cTn id="8" fill="hold">
                            <p:stCondLst>
                              <p:cond delay="3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13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90500" y="91149"/>
            <a:ext cx="9525000" cy="1244930"/>
          </a:xfrm>
          <a:prstGeom prst="roundRect">
            <a:avLst>
              <a:gd name="adj" fmla="val 13687"/>
            </a:avLst>
          </a:prstGeom>
          <a:solidFill>
            <a:srgbClr val="FF99CC"/>
          </a:solidFill>
          <a:ln>
            <a:noFill/>
          </a:ln>
        </p:spPr>
        <p:style>
          <a:lnRef idx="2">
            <a:schemeClr val="dk1"/>
          </a:lnRef>
          <a:fillRef idx="1">
            <a:schemeClr val="lt1"/>
          </a:fillRef>
          <a:effectRef idx="0">
            <a:schemeClr val="dk1"/>
          </a:effectRef>
          <a:fontRef idx="minor">
            <a:schemeClr val="dk1"/>
          </a:fontRef>
        </p:style>
        <p:txBody>
          <a:bodyPr rtlCol="0" anchor="t" anchorCtr="0"/>
          <a:lstStyle/>
          <a:p>
            <a:r>
              <a:rPr kumimoji="1" lang="ja-JP" altLang="en-US" dirty="0" smtClean="0">
                <a:latin typeface="HG丸ｺﾞｼｯｸM-PRO" panose="020F0600000000000000" pitchFamily="50" charset="-128"/>
                <a:ea typeface="HG丸ｺﾞｼｯｸM-PRO" panose="020F0600000000000000" pitchFamily="50" charset="-128"/>
              </a:rPr>
              <a:t>ふりかえろう</a:t>
            </a:r>
            <a:endParaRPr kumimoji="1" lang="en-US" altLang="ja-JP" dirty="0" smtClean="0">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190500" y="1336079"/>
            <a:ext cx="9525000" cy="5329416"/>
          </a:xfrm>
          <a:prstGeom prst="roundRect">
            <a:avLst>
              <a:gd name="adj" fmla="val 2435"/>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algn="ctr"/>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smtClean="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smtClean="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smtClean="0">
              <a:latin typeface="HG丸ｺﾞｼｯｸM-PRO" panose="020F0600000000000000" pitchFamily="50" charset="-128"/>
              <a:ea typeface="HG丸ｺﾞｼｯｸM-PRO" panose="020F0600000000000000" pitchFamily="50" charset="-128"/>
            </a:endParaRPr>
          </a:p>
          <a:p>
            <a:endParaRPr kumimoji="1" lang="en-US" altLang="ja-JP" sz="2800" dirty="0" smtClean="0">
              <a:latin typeface="HG丸ｺﾞｼｯｸM-PRO" panose="020F0600000000000000" pitchFamily="50" charset="-128"/>
              <a:ea typeface="HG丸ｺﾞｼｯｸM-PRO" panose="020F0600000000000000" pitchFamily="50" charset="-128"/>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3191390103"/>
              </p:ext>
            </p:extLst>
          </p:nvPr>
        </p:nvGraphicFramePr>
        <p:xfrm>
          <a:off x="885825" y="434479"/>
          <a:ext cx="8096250" cy="885825"/>
        </p:xfrm>
        <a:graphic>
          <a:graphicData uri="http://schemas.openxmlformats.org/presentationml/2006/ole">
            <mc:AlternateContent xmlns:mc="http://schemas.openxmlformats.org/markup-compatibility/2006">
              <mc:Choice xmlns:v="urn:schemas-microsoft-com:vml" Requires="v">
                <p:oleObj spid="_x0000_s16481" name="文書" r:id="rId4" imgW="8304726" imgH="913761" progId="Word.Document.12">
                  <p:embed/>
                </p:oleObj>
              </mc:Choice>
              <mc:Fallback>
                <p:oleObj name="文書" r:id="rId4" imgW="8304726" imgH="913761" progId="Word.Document.12">
                  <p:embed/>
                  <p:pic>
                    <p:nvPicPr>
                      <p:cNvPr id="6" name="オブジェクト 5"/>
                      <p:cNvPicPr/>
                      <p:nvPr/>
                    </p:nvPicPr>
                    <p:blipFill>
                      <a:blip r:embed="rId5"/>
                      <a:stretch>
                        <a:fillRect/>
                      </a:stretch>
                    </p:blipFill>
                    <p:spPr>
                      <a:xfrm>
                        <a:off x="885825" y="434479"/>
                        <a:ext cx="8096250" cy="885825"/>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4203023935"/>
              </p:ext>
            </p:extLst>
          </p:nvPr>
        </p:nvGraphicFramePr>
        <p:xfrm>
          <a:off x="330200" y="2438400"/>
          <a:ext cx="9994900" cy="4140200"/>
        </p:xfrm>
        <a:graphic>
          <a:graphicData uri="http://schemas.openxmlformats.org/presentationml/2006/ole">
            <mc:AlternateContent xmlns:mc="http://schemas.openxmlformats.org/markup-compatibility/2006">
              <mc:Choice xmlns:v="urn:schemas-microsoft-com:vml" Requires="v">
                <p:oleObj spid="_x0000_s16482" name="文書" r:id="rId6" imgW="9107576" imgH="3770882" progId="Word.Document.12">
                  <p:embed/>
                </p:oleObj>
              </mc:Choice>
              <mc:Fallback>
                <p:oleObj name="文書" r:id="rId6" imgW="9107576" imgH="3770882" progId="Word.Document.12">
                  <p:embed/>
                  <p:pic>
                    <p:nvPicPr>
                      <p:cNvPr id="5" name="オブジェクト 4"/>
                      <p:cNvPicPr/>
                      <p:nvPr/>
                    </p:nvPicPr>
                    <p:blipFill>
                      <a:blip r:embed="rId7"/>
                      <a:stretch>
                        <a:fillRect/>
                      </a:stretch>
                    </p:blipFill>
                    <p:spPr>
                      <a:xfrm>
                        <a:off x="330200" y="2438400"/>
                        <a:ext cx="9994900" cy="4140200"/>
                      </a:xfrm>
                      <a:prstGeom prst="rect">
                        <a:avLst/>
                      </a:prstGeom>
                    </p:spPr>
                  </p:pic>
                </p:oleObj>
              </mc:Fallback>
            </mc:AlternateContent>
          </a:graphicData>
        </a:graphic>
      </p:graphicFrame>
      <p:graphicFrame>
        <p:nvGraphicFramePr>
          <p:cNvPr id="11" name="オブジェクト 10"/>
          <p:cNvGraphicFramePr>
            <a:graphicFrameLocks noChangeAspect="1"/>
          </p:cNvGraphicFramePr>
          <p:nvPr>
            <p:extLst>
              <p:ext uri="{D42A27DB-BD31-4B8C-83A1-F6EECF244321}">
                <p14:modId xmlns:p14="http://schemas.microsoft.com/office/powerpoint/2010/main" val="1142921606"/>
              </p:ext>
            </p:extLst>
          </p:nvPr>
        </p:nvGraphicFramePr>
        <p:xfrm>
          <a:off x="645141" y="1428751"/>
          <a:ext cx="8615719" cy="916279"/>
        </p:xfrm>
        <a:graphic>
          <a:graphicData uri="http://schemas.openxmlformats.org/presentationml/2006/ole">
            <mc:AlternateContent xmlns:mc="http://schemas.openxmlformats.org/markup-compatibility/2006">
              <mc:Choice xmlns:v="urn:schemas-microsoft-com:vml" Requires="v">
                <p:oleObj spid="_x0000_s16483" name="文書" r:id="rId8" imgW="8615719" imgH="916279" progId="Word.Document.12">
                  <p:embed/>
                </p:oleObj>
              </mc:Choice>
              <mc:Fallback>
                <p:oleObj name="文書" r:id="rId8" imgW="8615719" imgH="916279" progId="Word.Document.12">
                  <p:embed/>
                  <p:pic>
                    <p:nvPicPr>
                      <p:cNvPr id="8" name="オブジェクト 7"/>
                      <p:cNvPicPr/>
                      <p:nvPr/>
                    </p:nvPicPr>
                    <p:blipFill>
                      <a:blip r:embed="rId9"/>
                      <a:stretch>
                        <a:fillRect/>
                      </a:stretch>
                    </p:blipFill>
                    <p:spPr>
                      <a:xfrm>
                        <a:off x="645141" y="1428751"/>
                        <a:ext cx="8615719" cy="916279"/>
                      </a:xfrm>
                      <a:prstGeom prst="rect">
                        <a:avLst/>
                      </a:prstGeom>
                    </p:spPr>
                  </p:pic>
                </p:oleObj>
              </mc:Fallback>
            </mc:AlternateContent>
          </a:graphicData>
        </a:graphic>
      </p:graphicFrame>
      <p:cxnSp>
        <p:nvCxnSpPr>
          <p:cNvPr id="5" name="直線コネクタ 4"/>
          <p:cNvCxnSpPr/>
          <p:nvPr/>
        </p:nvCxnSpPr>
        <p:spPr>
          <a:xfrm>
            <a:off x="228600" y="2286000"/>
            <a:ext cx="9353550" cy="0"/>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14" name="正方形/長方形 13"/>
          <p:cNvSpPr/>
          <p:nvPr/>
        </p:nvSpPr>
        <p:spPr>
          <a:xfrm>
            <a:off x="6235701" y="3294950"/>
            <a:ext cx="914400" cy="667449"/>
          </a:xfrm>
          <a:prstGeom prst="rect">
            <a:avLst/>
          </a:prstGeom>
          <a:solidFill>
            <a:schemeClr val="lt1"/>
          </a:solidFill>
          <a:ln w="28575">
            <a:solidFill>
              <a:schemeClr val="accent5"/>
            </a:solidFill>
          </a:ln>
        </p:spPr>
        <p:style>
          <a:lnRef idx="2">
            <a:schemeClr val="accent4"/>
          </a:lnRef>
          <a:fillRef idx="1">
            <a:schemeClr val="lt1"/>
          </a:fillRef>
          <a:effectRef idx="0">
            <a:schemeClr val="accent4"/>
          </a:effectRef>
          <a:fontRef idx="minor">
            <a:schemeClr val="dk1"/>
          </a:fontRef>
        </p:style>
        <p:txBody>
          <a:bodyPr rtlCol="0" anchor="t" anchorCtr="0"/>
          <a:lstStyle/>
          <a:p>
            <a:r>
              <a:rPr kumimoji="1" lang="ja-JP" altLang="en-US" sz="2800" dirty="0" smtClean="0">
                <a:solidFill>
                  <a:prstClr val="black"/>
                </a:solidFill>
                <a:latin typeface="HG丸ｺﾞｼｯｸM-PRO" panose="020F0600000000000000" pitchFamily="50" charset="-128"/>
                <a:ea typeface="HG丸ｺﾞｼｯｸM-PRO" panose="020F0600000000000000" pitchFamily="50" charset="-128"/>
              </a:rPr>
              <a:t>　</a:t>
            </a:r>
            <a:endParaRPr kumimoji="1" lang="ja-JP" altLang="en-US" dirty="0"/>
          </a:p>
        </p:txBody>
      </p:sp>
      <p:sp>
        <p:nvSpPr>
          <p:cNvPr id="15" name="正方形/長方形 14"/>
          <p:cNvSpPr/>
          <p:nvPr/>
        </p:nvSpPr>
        <p:spPr>
          <a:xfrm>
            <a:off x="2825751" y="4076987"/>
            <a:ext cx="914400" cy="667449"/>
          </a:xfrm>
          <a:prstGeom prst="rect">
            <a:avLst/>
          </a:prstGeom>
          <a:solidFill>
            <a:schemeClr val="lt1"/>
          </a:solidFill>
          <a:ln>
            <a:solidFill>
              <a:schemeClr val="accent5"/>
            </a:solidFill>
          </a:ln>
        </p:spPr>
        <p:style>
          <a:lnRef idx="2">
            <a:schemeClr val="accent4"/>
          </a:lnRef>
          <a:fillRef idx="1">
            <a:schemeClr val="lt1"/>
          </a:fillRef>
          <a:effectRef idx="0">
            <a:schemeClr val="accent4"/>
          </a:effectRef>
          <a:fontRef idx="minor">
            <a:schemeClr val="dk1"/>
          </a:fontRef>
        </p:style>
        <p:txBody>
          <a:bodyPr rtlCol="0" anchor="t" anchorCtr="0"/>
          <a:lstStyle/>
          <a:p>
            <a:r>
              <a:rPr kumimoji="1" lang="ja-JP" altLang="en-US" sz="2800" dirty="0" smtClean="0">
                <a:solidFill>
                  <a:prstClr val="black"/>
                </a:solidFill>
                <a:latin typeface="HG丸ｺﾞｼｯｸM-PRO" panose="020F0600000000000000" pitchFamily="50" charset="-128"/>
                <a:ea typeface="HG丸ｺﾞｼｯｸM-PRO" panose="020F0600000000000000" pitchFamily="50" charset="-128"/>
              </a:rPr>
              <a:t>　</a:t>
            </a:r>
            <a:endParaRPr kumimoji="1" lang="ja-JP" altLang="en-US" dirty="0"/>
          </a:p>
        </p:txBody>
      </p:sp>
      <p:sp>
        <p:nvSpPr>
          <p:cNvPr id="16" name="正方形/長方形 15"/>
          <p:cNvSpPr/>
          <p:nvPr/>
        </p:nvSpPr>
        <p:spPr>
          <a:xfrm>
            <a:off x="323850" y="4866444"/>
            <a:ext cx="723900" cy="667449"/>
          </a:xfrm>
          <a:prstGeom prst="rect">
            <a:avLst/>
          </a:prstGeom>
          <a:solidFill>
            <a:schemeClr val="lt1"/>
          </a:solidFill>
          <a:ln>
            <a:solidFill>
              <a:schemeClr val="accent5"/>
            </a:solidFill>
          </a:ln>
        </p:spPr>
        <p:style>
          <a:lnRef idx="2">
            <a:schemeClr val="accent4"/>
          </a:lnRef>
          <a:fillRef idx="1">
            <a:schemeClr val="lt1"/>
          </a:fillRef>
          <a:effectRef idx="0">
            <a:schemeClr val="accent4"/>
          </a:effectRef>
          <a:fontRef idx="minor">
            <a:schemeClr val="dk1"/>
          </a:fontRef>
        </p:style>
        <p:txBody>
          <a:bodyPr rtlCol="0" anchor="t" anchorCtr="0"/>
          <a:lstStyle/>
          <a:p>
            <a:r>
              <a:rPr kumimoji="1" lang="ja-JP" altLang="en-US" sz="2800" dirty="0" smtClean="0">
                <a:solidFill>
                  <a:prstClr val="black"/>
                </a:solidFill>
                <a:latin typeface="HG丸ｺﾞｼｯｸM-PRO" panose="020F0600000000000000" pitchFamily="50" charset="-128"/>
                <a:ea typeface="HG丸ｺﾞｼｯｸM-PRO" panose="020F0600000000000000" pitchFamily="50" charset="-128"/>
              </a:rPr>
              <a:t>　</a:t>
            </a:r>
            <a:endParaRPr kumimoji="1" lang="ja-JP" altLang="en-US" dirty="0"/>
          </a:p>
        </p:txBody>
      </p:sp>
      <p:sp>
        <p:nvSpPr>
          <p:cNvPr id="17" name="正方形/長方形 16"/>
          <p:cNvSpPr/>
          <p:nvPr/>
        </p:nvSpPr>
        <p:spPr>
          <a:xfrm>
            <a:off x="3822700" y="5623954"/>
            <a:ext cx="819151" cy="667449"/>
          </a:xfrm>
          <a:prstGeom prst="rect">
            <a:avLst/>
          </a:prstGeom>
          <a:solidFill>
            <a:schemeClr val="lt1"/>
          </a:solidFill>
          <a:ln w="28575">
            <a:solidFill>
              <a:schemeClr val="accent5"/>
            </a:solidFill>
          </a:ln>
        </p:spPr>
        <p:style>
          <a:lnRef idx="2">
            <a:schemeClr val="accent4"/>
          </a:lnRef>
          <a:fillRef idx="1">
            <a:schemeClr val="lt1"/>
          </a:fillRef>
          <a:effectRef idx="0">
            <a:schemeClr val="accent4"/>
          </a:effectRef>
          <a:fontRef idx="minor">
            <a:schemeClr val="dk1"/>
          </a:fontRef>
        </p:style>
        <p:txBody>
          <a:bodyPr rtlCol="0" anchor="t" anchorCtr="0"/>
          <a:lstStyle/>
          <a:p>
            <a:r>
              <a:rPr kumimoji="1" lang="ja-JP" altLang="en-US" sz="2800" dirty="0" smtClean="0">
                <a:solidFill>
                  <a:prstClr val="black"/>
                </a:solidFill>
                <a:latin typeface="HG丸ｺﾞｼｯｸM-PRO" panose="020F0600000000000000" pitchFamily="50" charset="-128"/>
                <a:ea typeface="HG丸ｺﾞｼｯｸM-PRO" panose="020F0600000000000000" pitchFamily="50" charset="-128"/>
              </a:rPr>
              <a:t>　</a:t>
            </a:r>
            <a:endParaRPr kumimoji="1" lang="ja-JP" altLang="en-US" dirty="0"/>
          </a:p>
        </p:txBody>
      </p:sp>
      <p:pic>
        <p:nvPicPr>
          <p:cNvPr id="19" name="図 18"/>
          <p:cNvPicPr>
            <a:picLocks noChangeAspect="1"/>
          </p:cNvPicPr>
          <p:nvPr/>
        </p:nvPicPr>
        <p:blipFill>
          <a:blip r:embed="rId10">
            <a:extLst>
              <a:ext uri="{BEBA8EAE-BF5A-486C-A8C5-ECC9F3942E4B}">
                <a14:imgProps xmlns:a14="http://schemas.microsoft.com/office/drawing/2010/main">
                  <a14:imgLayer r:embed="rId11">
                    <a14:imgEffect>
                      <a14:backgroundRemoval t="9559" b="91912" l="9353" r="92806"/>
                    </a14:imgEffect>
                  </a14:imgLayer>
                </a14:imgProps>
              </a:ext>
            </a:extLst>
          </a:blip>
          <a:stretch>
            <a:fillRect/>
          </a:stretch>
        </p:blipFill>
        <p:spPr>
          <a:xfrm>
            <a:off x="8643954" y="1999376"/>
            <a:ext cx="865171" cy="846498"/>
          </a:xfrm>
          <a:prstGeom prst="rect">
            <a:avLst/>
          </a:prstGeom>
        </p:spPr>
      </p:pic>
    </p:spTree>
    <p:extLst>
      <p:ext uri="{BB962C8B-B14F-4D97-AF65-F5344CB8AC3E}">
        <p14:creationId xmlns:p14="http://schemas.microsoft.com/office/powerpoint/2010/main" val="414522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par>
                          <p:cTn id="23" fill="hold">
                            <p:stCondLst>
                              <p:cond delay="500"/>
                            </p:stCondLst>
                            <p:childTnLst>
                              <p:par>
                                <p:cTn id="24" presetID="1" presetClass="exit" presetSubtype="0" fill="hold" nodeType="afterEffect">
                                  <p:stCondLst>
                                    <p:cond delay="0"/>
                                  </p:stCondLst>
                                  <p:childTnLst>
                                    <p:set>
                                      <p:cBhvr>
                                        <p:cTn id="25"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90500" y="91149"/>
            <a:ext cx="9525000" cy="1244930"/>
          </a:xfrm>
          <a:prstGeom prst="roundRect">
            <a:avLst>
              <a:gd name="adj" fmla="val 13687"/>
            </a:avLst>
          </a:prstGeom>
          <a:solidFill>
            <a:srgbClr val="FF99CC"/>
          </a:solidFill>
          <a:ln>
            <a:noFill/>
          </a:ln>
        </p:spPr>
        <p:style>
          <a:lnRef idx="2">
            <a:schemeClr val="dk1"/>
          </a:lnRef>
          <a:fillRef idx="1">
            <a:schemeClr val="lt1"/>
          </a:fillRef>
          <a:effectRef idx="0">
            <a:schemeClr val="dk1"/>
          </a:effectRef>
          <a:fontRef idx="minor">
            <a:schemeClr val="dk1"/>
          </a:fontRef>
        </p:style>
        <p:txBody>
          <a:bodyPr rtlCol="0" anchor="t" anchorCtr="0"/>
          <a:lstStyle/>
          <a:p>
            <a:r>
              <a:rPr kumimoji="1" lang="ja-JP" altLang="en-US" dirty="0" smtClean="0">
                <a:latin typeface="HG丸ｺﾞｼｯｸM-PRO" panose="020F0600000000000000" pitchFamily="50" charset="-128"/>
                <a:ea typeface="HG丸ｺﾞｼｯｸM-PRO" panose="020F0600000000000000" pitchFamily="50" charset="-128"/>
              </a:rPr>
              <a:t>ふりかえろう</a:t>
            </a:r>
            <a:endParaRPr kumimoji="1" lang="en-US" altLang="ja-JP" dirty="0" smtClean="0">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190500" y="1336079"/>
            <a:ext cx="9525000" cy="5329416"/>
          </a:xfrm>
          <a:prstGeom prst="roundRect">
            <a:avLst>
              <a:gd name="adj" fmla="val 2435"/>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algn="ctr"/>
            <a:endParaRPr kumimoji="1" lang="en-US" altLang="ja-JP" sz="2800" dirty="0" smtClean="0">
              <a:latin typeface="HG丸ｺﾞｼｯｸM-PRO" panose="020F0600000000000000" pitchFamily="50" charset="-128"/>
              <a:ea typeface="HG丸ｺﾞｼｯｸM-PRO" panose="020F0600000000000000" pitchFamily="50" charset="-128"/>
            </a:endParaRPr>
          </a:p>
          <a:p>
            <a:endParaRPr kumimoji="1" lang="en-US" altLang="ja-JP" sz="2800" dirty="0" smtClean="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smtClean="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smtClean="0">
              <a:latin typeface="HG丸ｺﾞｼｯｸM-PRO" panose="020F0600000000000000" pitchFamily="50" charset="-128"/>
              <a:ea typeface="HG丸ｺﾞｼｯｸM-PRO" panose="020F0600000000000000" pitchFamily="50" charset="-128"/>
            </a:endParaRPr>
          </a:p>
          <a:p>
            <a:endParaRPr kumimoji="1" lang="en-US" altLang="ja-JP" sz="2800" dirty="0" smtClean="0">
              <a:latin typeface="HG丸ｺﾞｼｯｸM-PRO" panose="020F0600000000000000" pitchFamily="50" charset="-128"/>
              <a:ea typeface="HG丸ｺﾞｼｯｸM-PRO" panose="020F0600000000000000" pitchFamily="50" charset="-128"/>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3191390103"/>
              </p:ext>
            </p:extLst>
          </p:nvPr>
        </p:nvGraphicFramePr>
        <p:xfrm>
          <a:off x="885825" y="434479"/>
          <a:ext cx="8096250" cy="885825"/>
        </p:xfrm>
        <a:graphic>
          <a:graphicData uri="http://schemas.openxmlformats.org/presentationml/2006/ole">
            <mc:AlternateContent xmlns:mc="http://schemas.openxmlformats.org/markup-compatibility/2006">
              <mc:Choice xmlns:v="urn:schemas-microsoft-com:vml" Requires="v">
                <p:oleObj spid="_x0000_s17472" name="文書" r:id="rId4" imgW="8304726" imgH="913761" progId="Word.Document.12">
                  <p:embed/>
                </p:oleObj>
              </mc:Choice>
              <mc:Fallback>
                <p:oleObj name="文書" r:id="rId4" imgW="8304726" imgH="913761" progId="Word.Document.12">
                  <p:embed/>
                  <p:pic>
                    <p:nvPicPr>
                      <p:cNvPr id="7" name="オブジェクト 6"/>
                      <p:cNvPicPr/>
                      <p:nvPr/>
                    </p:nvPicPr>
                    <p:blipFill>
                      <a:blip r:embed="rId5"/>
                      <a:stretch>
                        <a:fillRect/>
                      </a:stretch>
                    </p:blipFill>
                    <p:spPr>
                      <a:xfrm>
                        <a:off x="885825" y="434479"/>
                        <a:ext cx="8096250" cy="885825"/>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1487661781"/>
              </p:ext>
            </p:extLst>
          </p:nvPr>
        </p:nvGraphicFramePr>
        <p:xfrm>
          <a:off x="323850" y="1409701"/>
          <a:ext cx="9215618" cy="5208437"/>
        </p:xfrm>
        <a:graphic>
          <a:graphicData uri="http://schemas.openxmlformats.org/presentationml/2006/ole">
            <mc:AlternateContent xmlns:mc="http://schemas.openxmlformats.org/markup-compatibility/2006">
              <mc:Choice xmlns:v="urn:schemas-microsoft-com:vml" Requires="v">
                <p:oleObj spid="_x0000_s17473" name="文書" r:id="rId6" imgW="9700651" imgH="5482565" progId="Word.Document.12">
                  <p:embed/>
                </p:oleObj>
              </mc:Choice>
              <mc:Fallback>
                <p:oleObj name="文書" r:id="rId6" imgW="9700651" imgH="5482565" progId="Word.Document.12">
                  <p:embed/>
                  <p:pic>
                    <p:nvPicPr>
                      <p:cNvPr id="8" name="オブジェクト 7"/>
                      <p:cNvPicPr/>
                      <p:nvPr/>
                    </p:nvPicPr>
                    <p:blipFill>
                      <a:blip r:embed="rId7"/>
                      <a:stretch>
                        <a:fillRect/>
                      </a:stretch>
                    </p:blipFill>
                    <p:spPr>
                      <a:xfrm>
                        <a:off x="323850" y="1409701"/>
                        <a:ext cx="9215618" cy="5208437"/>
                      </a:xfrm>
                      <a:prstGeom prst="rect">
                        <a:avLst/>
                      </a:prstGeom>
                    </p:spPr>
                  </p:pic>
                </p:oleObj>
              </mc:Fallback>
            </mc:AlternateContent>
          </a:graphicData>
        </a:graphic>
      </p:graphicFrame>
      <p:sp>
        <p:nvSpPr>
          <p:cNvPr id="11" name="正方形/長方形 10"/>
          <p:cNvSpPr/>
          <p:nvPr/>
        </p:nvSpPr>
        <p:spPr>
          <a:xfrm>
            <a:off x="4318000" y="2133599"/>
            <a:ext cx="1790699" cy="533401"/>
          </a:xfrm>
          <a:prstGeom prst="rect">
            <a:avLst/>
          </a:prstGeom>
          <a:solidFill>
            <a:schemeClr val="lt1"/>
          </a:solidFill>
          <a:ln w="12700">
            <a:solidFill>
              <a:schemeClr val="accent5"/>
            </a:solidFill>
          </a:ln>
        </p:spPr>
        <p:style>
          <a:lnRef idx="2">
            <a:schemeClr val="accent4"/>
          </a:lnRef>
          <a:fillRef idx="1">
            <a:schemeClr val="lt1"/>
          </a:fillRef>
          <a:effectRef idx="0">
            <a:schemeClr val="accent4"/>
          </a:effectRef>
          <a:fontRef idx="minor">
            <a:schemeClr val="dk1"/>
          </a:fontRef>
        </p:style>
        <p:txBody>
          <a:bodyPr rtlCol="0" anchor="t" anchorCtr="0"/>
          <a:lstStyle/>
          <a:p>
            <a:r>
              <a:rPr kumimoji="1" lang="ja-JP" altLang="en-US" sz="2800" dirty="0" smtClean="0">
                <a:solidFill>
                  <a:prstClr val="black"/>
                </a:solidFill>
                <a:latin typeface="HG丸ｺﾞｼｯｸM-PRO" panose="020F0600000000000000" pitchFamily="50" charset="-128"/>
                <a:ea typeface="HG丸ｺﾞｼｯｸM-PRO" panose="020F0600000000000000" pitchFamily="50" charset="-128"/>
              </a:rPr>
              <a:t>　</a:t>
            </a:r>
            <a:endParaRPr kumimoji="1" lang="ja-JP" altLang="en-US" dirty="0"/>
          </a:p>
        </p:txBody>
      </p:sp>
      <p:sp>
        <p:nvSpPr>
          <p:cNvPr id="13" name="正方形/長方形 12"/>
          <p:cNvSpPr/>
          <p:nvPr/>
        </p:nvSpPr>
        <p:spPr>
          <a:xfrm>
            <a:off x="5778501" y="2740622"/>
            <a:ext cx="685799" cy="533401"/>
          </a:xfrm>
          <a:prstGeom prst="rect">
            <a:avLst/>
          </a:prstGeom>
          <a:solidFill>
            <a:schemeClr val="lt1"/>
          </a:solidFill>
          <a:ln w="28575">
            <a:solidFill>
              <a:schemeClr val="accent5"/>
            </a:solidFill>
          </a:ln>
        </p:spPr>
        <p:style>
          <a:lnRef idx="2">
            <a:schemeClr val="accent4"/>
          </a:lnRef>
          <a:fillRef idx="1">
            <a:schemeClr val="lt1"/>
          </a:fillRef>
          <a:effectRef idx="0">
            <a:schemeClr val="accent4"/>
          </a:effectRef>
          <a:fontRef idx="minor">
            <a:schemeClr val="dk1"/>
          </a:fontRef>
        </p:style>
        <p:txBody>
          <a:bodyPr rtlCol="0" anchor="t" anchorCtr="0"/>
          <a:lstStyle/>
          <a:p>
            <a:r>
              <a:rPr kumimoji="1" lang="ja-JP" altLang="en-US" sz="2800" dirty="0" smtClean="0">
                <a:solidFill>
                  <a:prstClr val="black"/>
                </a:solidFill>
                <a:latin typeface="HG丸ｺﾞｼｯｸM-PRO" panose="020F0600000000000000" pitchFamily="50" charset="-128"/>
                <a:ea typeface="HG丸ｺﾞｼｯｸM-PRO" panose="020F0600000000000000" pitchFamily="50" charset="-128"/>
              </a:rPr>
              <a:t>　</a:t>
            </a:r>
            <a:endParaRPr kumimoji="1" lang="ja-JP" altLang="en-US" dirty="0"/>
          </a:p>
        </p:txBody>
      </p:sp>
      <p:sp>
        <p:nvSpPr>
          <p:cNvPr id="14" name="正方形/長方形 13"/>
          <p:cNvSpPr/>
          <p:nvPr/>
        </p:nvSpPr>
        <p:spPr>
          <a:xfrm>
            <a:off x="641350" y="3438347"/>
            <a:ext cx="1358899" cy="533401"/>
          </a:xfrm>
          <a:prstGeom prst="rect">
            <a:avLst/>
          </a:prstGeom>
          <a:solidFill>
            <a:schemeClr val="lt1"/>
          </a:solidFill>
          <a:ln w="12700">
            <a:solidFill>
              <a:schemeClr val="accent5"/>
            </a:solidFill>
          </a:ln>
        </p:spPr>
        <p:style>
          <a:lnRef idx="2">
            <a:schemeClr val="accent4"/>
          </a:lnRef>
          <a:fillRef idx="1">
            <a:schemeClr val="lt1"/>
          </a:fillRef>
          <a:effectRef idx="0">
            <a:schemeClr val="accent4"/>
          </a:effectRef>
          <a:fontRef idx="minor">
            <a:schemeClr val="dk1"/>
          </a:fontRef>
        </p:style>
        <p:txBody>
          <a:bodyPr rtlCol="0" anchor="t" anchorCtr="0"/>
          <a:lstStyle/>
          <a:p>
            <a:r>
              <a:rPr kumimoji="1" lang="ja-JP" altLang="en-US" sz="2800" dirty="0" smtClean="0">
                <a:solidFill>
                  <a:prstClr val="black"/>
                </a:solidFill>
                <a:latin typeface="HG丸ｺﾞｼｯｸM-PRO" panose="020F0600000000000000" pitchFamily="50" charset="-128"/>
                <a:ea typeface="HG丸ｺﾞｼｯｸM-PRO" panose="020F0600000000000000" pitchFamily="50" charset="-128"/>
              </a:rPr>
              <a:t>　</a:t>
            </a:r>
            <a:endParaRPr kumimoji="1" lang="ja-JP" altLang="en-US" dirty="0"/>
          </a:p>
        </p:txBody>
      </p:sp>
      <p:sp>
        <p:nvSpPr>
          <p:cNvPr id="19" name="正方形/長方形 18"/>
          <p:cNvSpPr/>
          <p:nvPr/>
        </p:nvSpPr>
        <p:spPr>
          <a:xfrm>
            <a:off x="1701800" y="5373559"/>
            <a:ext cx="1346200" cy="533401"/>
          </a:xfrm>
          <a:prstGeom prst="rect">
            <a:avLst/>
          </a:prstGeom>
          <a:solidFill>
            <a:schemeClr val="lt1"/>
          </a:solidFill>
          <a:ln w="28575">
            <a:solidFill>
              <a:schemeClr val="accent5"/>
            </a:solidFill>
          </a:ln>
        </p:spPr>
        <p:style>
          <a:lnRef idx="2">
            <a:schemeClr val="accent4"/>
          </a:lnRef>
          <a:fillRef idx="1">
            <a:schemeClr val="lt1"/>
          </a:fillRef>
          <a:effectRef idx="0">
            <a:schemeClr val="accent4"/>
          </a:effectRef>
          <a:fontRef idx="minor">
            <a:schemeClr val="dk1"/>
          </a:fontRef>
        </p:style>
        <p:txBody>
          <a:bodyPr rtlCol="0" anchor="t" anchorCtr="0"/>
          <a:lstStyle/>
          <a:p>
            <a:r>
              <a:rPr kumimoji="1" lang="ja-JP" altLang="en-US" sz="2800" dirty="0" smtClean="0">
                <a:solidFill>
                  <a:prstClr val="black"/>
                </a:solidFill>
                <a:latin typeface="HG丸ｺﾞｼｯｸM-PRO" panose="020F0600000000000000" pitchFamily="50" charset="-128"/>
                <a:ea typeface="HG丸ｺﾞｼｯｸM-PRO" panose="020F0600000000000000" pitchFamily="50" charset="-128"/>
              </a:rPr>
              <a:t>　</a:t>
            </a:r>
            <a:endParaRPr kumimoji="1" lang="ja-JP" altLang="en-US" dirty="0"/>
          </a:p>
        </p:txBody>
      </p:sp>
      <p:sp>
        <p:nvSpPr>
          <p:cNvPr id="20" name="正方形/長方形 19"/>
          <p:cNvSpPr/>
          <p:nvPr/>
        </p:nvSpPr>
        <p:spPr>
          <a:xfrm>
            <a:off x="7150100" y="5373558"/>
            <a:ext cx="2389368" cy="533401"/>
          </a:xfrm>
          <a:prstGeom prst="rect">
            <a:avLst/>
          </a:prstGeom>
          <a:solidFill>
            <a:schemeClr val="lt1"/>
          </a:solidFill>
          <a:ln w="12700">
            <a:solidFill>
              <a:schemeClr val="accent5"/>
            </a:solidFill>
          </a:ln>
        </p:spPr>
        <p:style>
          <a:lnRef idx="2">
            <a:schemeClr val="accent4"/>
          </a:lnRef>
          <a:fillRef idx="1">
            <a:schemeClr val="lt1"/>
          </a:fillRef>
          <a:effectRef idx="0">
            <a:schemeClr val="accent4"/>
          </a:effectRef>
          <a:fontRef idx="minor">
            <a:schemeClr val="dk1"/>
          </a:fontRef>
        </p:style>
        <p:txBody>
          <a:bodyPr rtlCol="0" anchor="t" anchorCtr="0"/>
          <a:lstStyle/>
          <a:p>
            <a:r>
              <a:rPr kumimoji="1" lang="ja-JP" altLang="en-US" sz="2800" dirty="0" smtClean="0">
                <a:solidFill>
                  <a:prstClr val="black"/>
                </a:solidFill>
                <a:latin typeface="HG丸ｺﾞｼｯｸM-PRO" panose="020F0600000000000000" pitchFamily="50" charset="-128"/>
                <a:ea typeface="HG丸ｺﾞｼｯｸM-PRO" panose="020F0600000000000000" pitchFamily="50" charset="-128"/>
              </a:rPr>
              <a:t>　</a:t>
            </a:r>
            <a:endParaRPr kumimoji="1" lang="ja-JP" altLang="en-US" dirty="0"/>
          </a:p>
        </p:txBody>
      </p:sp>
      <p:sp>
        <p:nvSpPr>
          <p:cNvPr id="21" name="正方形/長方形 20"/>
          <p:cNvSpPr/>
          <p:nvPr/>
        </p:nvSpPr>
        <p:spPr>
          <a:xfrm>
            <a:off x="323850" y="6000394"/>
            <a:ext cx="996950" cy="533401"/>
          </a:xfrm>
          <a:prstGeom prst="rect">
            <a:avLst/>
          </a:prstGeom>
          <a:solidFill>
            <a:schemeClr val="lt1"/>
          </a:solidFill>
          <a:ln w="12700">
            <a:solidFill>
              <a:schemeClr val="accent5"/>
            </a:solidFill>
          </a:ln>
        </p:spPr>
        <p:style>
          <a:lnRef idx="2">
            <a:schemeClr val="accent4"/>
          </a:lnRef>
          <a:fillRef idx="1">
            <a:schemeClr val="lt1"/>
          </a:fillRef>
          <a:effectRef idx="0">
            <a:schemeClr val="accent4"/>
          </a:effectRef>
          <a:fontRef idx="minor">
            <a:schemeClr val="dk1"/>
          </a:fontRef>
        </p:style>
        <p:txBody>
          <a:bodyPr rtlCol="0" anchor="t" anchorCtr="0"/>
          <a:lstStyle/>
          <a:p>
            <a:r>
              <a:rPr kumimoji="1" lang="ja-JP" altLang="en-US" sz="2800" dirty="0" smtClean="0">
                <a:solidFill>
                  <a:prstClr val="black"/>
                </a:solidFill>
                <a:latin typeface="HG丸ｺﾞｼｯｸM-PRO" panose="020F0600000000000000" pitchFamily="50" charset="-128"/>
                <a:ea typeface="HG丸ｺﾞｼｯｸM-PRO" panose="020F0600000000000000" pitchFamily="50" charset="-128"/>
              </a:rPr>
              <a:t>　</a:t>
            </a:r>
            <a:endParaRPr kumimoji="1" lang="ja-JP" altLang="en-US" dirty="0"/>
          </a:p>
        </p:txBody>
      </p:sp>
      <p:pic>
        <p:nvPicPr>
          <p:cNvPr id="23" name="図 22"/>
          <p:cNvPicPr>
            <a:picLocks noChangeAspect="1"/>
          </p:cNvPicPr>
          <p:nvPr/>
        </p:nvPicPr>
        <p:blipFill>
          <a:blip r:embed="rId8">
            <a:extLst>
              <a:ext uri="{BEBA8EAE-BF5A-486C-A8C5-ECC9F3942E4B}">
                <a14:imgProps xmlns:a14="http://schemas.microsoft.com/office/drawing/2010/main">
                  <a14:imgLayer r:embed="rId9">
                    <a14:imgEffect>
                      <a14:backgroundRemoval t="9559" b="91912" l="9353" r="92806"/>
                    </a14:imgEffect>
                  </a14:imgLayer>
                </a14:imgProps>
              </a:ext>
            </a:extLst>
          </a:blip>
          <a:stretch>
            <a:fillRect/>
          </a:stretch>
        </p:blipFill>
        <p:spPr>
          <a:xfrm>
            <a:off x="8674297" y="1409701"/>
            <a:ext cx="865171" cy="846498"/>
          </a:xfrm>
          <a:prstGeom prst="rect">
            <a:avLst/>
          </a:prstGeom>
        </p:spPr>
      </p:pic>
    </p:spTree>
    <p:extLst>
      <p:ext uri="{BB962C8B-B14F-4D97-AF65-F5344CB8AC3E}">
        <p14:creationId xmlns:p14="http://schemas.microsoft.com/office/powerpoint/2010/main" val="294863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9"/>
                                        </p:tgtEl>
                                      </p:cBhvr>
                                    </p:animEffect>
                                    <p:set>
                                      <p:cBhvr>
                                        <p:cTn id="22" dur="1" fill="hold">
                                          <p:stCondLst>
                                            <p:cond delay="499"/>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0"/>
                                        </p:tgtEl>
                                      </p:cBhvr>
                                    </p:animEffect>
                                    <p:set>
                                      <p:cBhvr>
                                        <p:cTn id="27" dur="1" fill="hold">
                                          <p:stCondLst>
                                            <p:cond delay="499"/>
                                          </p:stCondLst>
                                        </p:cTn>
                                        <p:tgtEl>
                                          <p:spTgt spid="20"/>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21"/>
                                        </p:tgtEl>
                                      </p:cBhvr>
                                    </p:animEffect>
                                    <p:set>
                                      <p:cBhvr>
                                        <p:cTn id="30" dur="1" fill="hold">
                                          <p:stCondLst>
                                            <p:cond delay="499"/>
                                          </p:stCondLst>
                                        </p:cTn>
                                        <p:tgtEl>
                                          <p:spTgt spid="21"/>
                                        </p:tgtEl>
                                        <p:attrNameLst>
                                          <p:attrName>style.visibility</p:attrName>
                                        </p:attrNameLst>
                                      </p:cBhvr>
                                      <p:to>
                                        <p:strVal val="hidden"/>
                                      </p:to>
                                    </p:set>
                                  </p:childTnLst>
                                </p:cTn>
                              </p:par>
                            </p:childTnLst>
                          </p:cTn>
                        </p:par>
                        <p:par>
                          <p:cTn id="31" fill="hold">
                            <p:stCondLst>
                              <p:cond delay="500"/>
                            </p:stCondLst>
                            <p:childTnLst>
                              <p:par>
                                <p:cTn id="32" presetID="1" presetClass="exit" presetSubtype="0" fill="hold" nodeType="afterEffect">
                                  <p:stCondLst>
                                    <p:cond delay="0"/>
                                  </p:stCondLst>
                                  <p:childTnLst>
                                    <p:set>
                                      <p:cBhvr>
                                        <p:cTn id="33"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9" grpId="0" animBg="1"/>
      <p:bldP spid="20"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308540" y="262939"/>
            <a:ext cx="3143250" cy="611698"/>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000" b="1" dirty="0">
              <a:solidFill>
                <a:schemeClr val="bg1"/>
              </a:solidFill>
            </a:endParaRPr>
          </a:p>
        </p:txBody>
      </p:sp>
      <p:grpSp>
        <p:nvGrpSpPr>
          <p:cNvPr id="5" name="グループ化 4"/>
          <p:cNvGrpSpPr/>
          <p:nvPr/>
        </p:nvGrpSpPr>
        <p:grpSpPr>
          <a:xfrm>
            <a:off x="308540" y="1081540"/>
            <a:ext cx="5400676" cy="5400000"/>
            <a:chOff x="137096" y="893768"/>
            <a:chExt cx="5400676" cy="5400000"/>
          </a:xfrm>
        </p:grpSpPr>
        <p:sp>
          <p:nvSpPr>
            <p:cNvPr id="2" name="楕円 1"/>
            <p:cNvSpPr>
              <a:spLocks noChangeAspect="1"/>
            </p:cNvSpPr>
            <p:nvPr/>
          </p:nvSpPr>
          <p:spPr>
            <a:xfrm>
              <a:off x="137772" y="893768"/>
              <a:ext cx="5400000" cy="54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乗算 2"/>
            <p:cNvSpPr>
              <a:spLocks noChangeAspect="1"/>
            </p:cNvSpPr>
            <p:nvPr/>
          </p:nvSpPr>
          <p:spPr>
            <a:xfrm>
              <a:off x="137096" y="893768"/>
              <a:ext cx="5400676" cy="5400000"/>
            </a:xfrm>
            <a:prstGeom prst="mathMultiply">
              <a:avLst/>
            </a:prstGeom>
            <a:solidFill>
              <a:srgbClr val="F36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正方形/長方形 11"/>
          <p:cNvSpPr/>
          <p:nvPr/>
        </p:nvSpPr>
        <p:spPr>
          <a:xfrm>
            <a:off x="5168900" y="6378707"/>
            <a:ext cx="4648200" cy="41256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r"/>
            <a:r>
              <a:rPr kumimoji="1" lang="ja-JP" altLang="en-US" sz="2000" b="1" dirty="0" smtClean="0"/>
              <a:t>リーフレット補助資料　</a:t>
            </a:r>
            <a:r>
              <a:rPr kumimoji="1" lang="en-US" altLang="ja-JP" sz="2000" b="1" dirty="0" smtClean="0"/>
              <a:t>― </a:t>
            </a:r>
            <a:r>
              <a:rPr kumimoji="1" lang="ja-JP" altLang="en-US" sz="2000" b="1" dirty="0" smtClean="0"/>
              <a:t>おわり</a:t>
            </a:r>
            <a:r>
              <a:rPr kumimoji="1" lang="en-US" altLang="ja-JP" sz="2000" b="1" dirty="0"/>
              <a:t> </a:t>
            </a:r>
            <a:r>
              <a:rPr kumimoji="1" lang="en-US" altLang="ja-JP" sz="2000" b="1" dirty="0" smtClean="0"/>
              <a:t>―</a:t>
            </a:r>
            <a:endParaRPr kumimoji="1" lang="ja-JP" altLang="en-US" sz="2000" b="1" dirty="0"/>
          </a:p>
        </p:txBody>
      </p:sp>
      <p:pic>
        <p:nvPicPr>
          <p:cNvPr id="16" name="図 15"/>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47500" y1="20567" x2="47500" y2="20567"/>
                        <a14:foregroundMark x1="58500" y1="19149" x2="58500" y2="19149"/>
                        <a14:foregroundMark x1="36500" y1="17376" x2="36500" y2="17376"/>
                        <a14:foregroundMark x1="42000" y1="17021" x2="42000" y2="17021"/>
                      </a14:backgroundRemoval>
                    </a14:imgEffect>
                    <a14:imgEffect>
                      <a14:colorTemperature colorTemp="7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473230" y="2090833"/>
            <a:ext cx="2407746" cy="3381413"/>
          </a:xfrm>
          <a:prstGeom prst="rect">
            <a:avLst/>
          </a:prstGeom>
        </p:spPr>
      </p:pic>
      <p:graphicFrame>
        <p:nvGraphicFramePr>
          <p:cNvPr id="10" name="オブジェクト 9"/>
          <p:cNvGraphicFramePr>
            <a:graphicFrameLocks noChangeAspect="1"/>
          </p:cNvGraphicFramePr>
          <p:nvPr>
            <p:extLst>
              <p:ext uri="{D42A27DB-BD31-4B8C-83A1-F6EECF244321}">
                <p14:modId xmlns:p14="http://schemas.microsoft.com/office/powerpoint/2010/main" val="1850424867"/>
              </p:ext>
            </p:extLst>
          </p:nvPr>
        </p:nvGraphicFramePr>
        <p:xfrm>
          <a:off x="511175" y="268288"/>
          <a:ext cx="3159125" cy="835025"/>
        </p:xfrm>
        <a:graphic>
          <a:graphicData uri="http://schemas.openxmlformats.org/presentationml/2006/ole">
            <mc:AlternateContent xmlns:mc="http://schemas.openxmlformats.org/markup-compatibility/2006">
              <mc:Choice xmlns:v="urn:schemas-microsoft-com:vml" Requires="v">
                <p:oleObj spid="_x0000_s19491" name="文書" r:id="rId6" imgW="3450636" imgH="913761" progId="Word.Document.12">
                  <p:embed/>
                </p:oleObj>
              </mc:Choice>
              <mc:Fallback>
                <p:oleObj name="文書" r:id="rId6" imgW="3450636" imgH="913761" progId="Word.Document.12">
                  <p:embed/>
                  <p:pic>
                    <p:nvPicPr>
                      <p:cNvPr id="14" name="オブジェクト 13"/>
                      <p:cNvPicPr/>
                      <p:nvPr/>
                    </p:nvPicPr>
                    <p:blipFill>
                      <a:blip r:embed="rId7"/>
                      <a:stretch>
                        <a:fillRect/>
                      </a:stretch>
                    </p:blipFill>
                    <p:spPr>
                      <a:xfrm>
                        <a:off x="511175" y="268288"/>
                        <a:ext cx="3159125" cy="835025"/>
                      </a:xfrm>
                      <a:prstGeom prst="rect">
                        <a:avLst/>
                      </a:prstGeom>
                    </p:spPr>
                  </p:pic>
                </p:oleObj>
              </mc:Fallback>
            </mc:AlternateContent>
          </a:graphicData>
        </a:graphic>
      </p:graphicFrame>
      <p:pic>
        <p:nvPicPr>
          <p:cNvPr id="11" name="図 10"/>
          <p:cNvPicPr>
            <a:picLocks noChangeAspect="1"/>
          </p:cNvPicPr>
          <p:nvPr/>
        </p:nvPicPr>
        <p:blipFill>
          <a:blip r:embed="rId8"/>
          <a:stretch>
            <a:fillRect/>
          </a:stretch>
        </p:blipFill>
        <p:spPr>
          <a:xfrm>
            <a:off x="747604" y="1542529"/>
            <a:ext cx="4900085" cy="4366638"/>
          </a:xfrm>
          <a:prstGeom prst="rect">
            <a:avLst/>
          </a:prstGeom>
        </p:spPr>
      </p:pic>
    </p:spTree>
    <p:extLst>
      <p:ext uri="{BB962C8B-B14F-4D97-AF65-F5344CB8AC3E}">
        <p14:creationId xmlns:p14="http://schemas.microsoft.com/office/powerpoint/2010/main" val="1253700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90500" y="91149"/>
            <a:ext cx="9525000" cy="1244930"/>
          </a:xfrm>
          <a:prstGeom prst="roundRect">
            <a:avLst>
              <a:gd name="adj" fmla="val 13687"/>
            </a:avLst>
          </a:prstGeom>
          <a:solidFill>
            <a:srgbClr val="FF99CC"/>
          </a:solidFill>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dirty="0" smtClean="0">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190500" y="1336079"/>
            <a:ext cx="9525000" cy="5329416"/>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2800" dirty="0" smtClean="0">
              <a:latin typeface="HG丸ｺﾞｼｯｸM-PRO" panose="020F0600000000000000" pitchFamily="50" charset="-128"/>
              <a:ea typeface="HG丸ｺﾞｼｯｸM-PRO" panose="020F0600000000000000" pitchFamily="50" charset="-128"/>
            </a:endParaRP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193653480"/>
              </p:ext>
            </p:extLst>
          </p:nvPr>
        </p:nvGraphicFramePr>
        <p:xfrm>
          <a:off x="887413" y="300038"/>
          <a:ext cx="8134350" cy="1119187"/>
        </p:xfrm>
        <a:graphic>
          <a:graphicData uri="http://schemas.openxmlformats.org/presentationml/2006/ole">
            <mc:AlternateContent xmlns:mc="http://schemas.openxmlformats.org/markup-compatibility/2006">
              <mc:Choice xmlns:v="urn:schemas-microsoft-com:vml" Requires="v">
                <p:oleObj spid="_x0000_s2316" name="文書" r:id="rId4" imgW="8264515" imgH="1142201" progId="Word.Document.12">
                  <p:embed/>
                </p:oleObj>
              </mc:Choice>
              <mc:Fallback>
                <p:oleObj name="文書" r:id="rId4" imgW="8264515" imgH="1142201" progId="Word.Document.12">
                  <p:embed/>
                  <p:pic>
                    <p:nvPicPr>
                      <p:cNvPr id="0" name=""/>
                      <p:cNvPicPr/>
                      <p:nvPr/>
                    </p:nvPicPr>
                    <p:blipFill>
                      <a:blip r:embed="rId5"/>
                      <a:stretch>
                        <a:fillRect/>
                      </a:stretch>
                    </p:blipFill>
                    <p:spPr>
                      <a:xfrm>
                        <a:off x="887413" y="300038"/>
                        <a:ext cx="8134350" cy="1119187"/>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859945555"/>
              </p:ext>
            </p:extLst>
          </p:nvPr>
        </p:nvGraphicFramePr>
        <p:xfrm>
          <a:off x="594169" y="2732088"/>
          <a:ext cx="8720138" cy="3625850"/>
        </p:xfrm>
        <a:graphic>
          <a:graphicData uri="http://schemas.openxmlformats.org/presentationml/2006/ole">
            <mc:AlternateContent xmlns:mc="http://schemas.openxmlformats.org/markup-compatibility/2006">
              <mc:Choice xmlns:v="urn:schemas-microsoft-com:vml" Requires="v">
                <p:oleObj spid="_x0000_s2317" name="文書" r:id="rId6" imgW="9252434" imgH="3845350" progId="Word.Document.12">
                  <p:embed/>
                </p:oleObj>
              </mc:Choice>
              <mc:Fallback>
                <p:oleObj name="文書" r:id="rId6" imgW="9252434" imgH="3845350" progId="Word.Document.12">
                  <p:embed/>
                  <p:pic>
                    <p:nvPicPr>
                      <p:cNvPr id="7" name="オブジェクト 6"/>
                      <p:cNvPicPr/>
                      <p:nvPr/>
                    </p:nvPicPr>
                    <p:blipFill>
                      <a:blip r:embed="rId7"/>
                      <a:stretch>
                        <a:fillRect/>
                      </a:stretch>
                    </p:blipFill>
                    <p:spPr>
                      <a:xfrm>
                        <a:off x="594169" y="2732088"/>
                        <a:ext cx="8720138" cy="3625850"/>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1110263629"/>
              </p:ext>
            </p:extLst>
          </p:nvPr>
        </p:nvGraphicFramePr>
        <p:xfrm>
          <a:off x="304800" y="1338263"/>
          <a:ext cx="9013825" cy="2057400"/>
        </p:xfrm>
        <a:graphic>
          <a:graphicData uri="http://schemas.openxmlformats.org/presentationml/2006/ole">
            <mc:AlternateContent xmlns:mc="http://schemas.openxmlformats.org/markup-compatibility/2006">
              <mc:Choice xmlns:v="urn:schemas-microsoft-com:vml" Requires="v">
                <p:oleObj spid="_x0000_s2318" name="文書" r:id="rId8" imgW="9270133" imgH="2120717" progId="Word.Document.12">
                  <p:embed/>
                </p:oleObj>
              </mc:Choice>
              <mc:Fallback>
                <p:oleObj name="文書" r:id="rId8" imgW="9270133" imgH="2120717" progId="Word.Document.12">
                  <p:embed/>
                  <p:pic>
                    <p:nvPicPr>
                      <p:cNvPr id="0" name=""/>
                      <p:cNvPicPr/>
                      <p:nvPr/>
                    </p:nvPicPr>
                    <p:blipFill>
                      <a:blip r:embed="rId9"/>
                      <a:stretch>
                        <a:fillRect/>
                      </a:stretch>
                    </p:blipFill>
                    <p:spPr>
                      <a:xfrm>
                        <a:off x="304800" y="1338263"/>
                        <a:ext cx="9013825" cy="2057400"/>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3867033461"/>
              </p:ext>
            </p:extLst>
          </p:nvPr>
        </p:nvGraphicFramePr>
        <p:xfrm>
          <a:off x="2862263" y="3419475"/>
          <a:ext cx="4202112" cy="2178050"/>
        </p:xfrm>
        <a:graphic>
          <a:graphicData uri="http://schemas.openxmlformats.org/presentationml/2006/ole">
            <mc:AlternateContent xmlns:mc="http://schemas.openxmlformats.org/markup-compatibility/2006">
              <mc:Choice xmlns:v="urn:schemas-microsoft-com:vml" Requires="v">
                <p:oleObj spid="_x0000_s2319" name="文書" r:id="rId10" imgW="4597583" imgH="2474709" progId="Word.Document.12">
                  <p:embed/>
                </p:oleObj>
              </mc:Choice>
              <mc:Fallback>
                <p:oleObj name="文書" r:id="rId10" imgW="4597583" imgH="2474709" progId="Word.Document.12">
                  <p:embed/>
                  <p:pic>
                    <p:nvPicPr>
                      <p:cNvPr id="8" name="オブジェクト 7"/>
                      <p:cNvPicPr/>
                      <p:nvPr/>
                    </p:nvPicPr>
                    <p:blipFill>
                      <a:blip r:embed="rId11"/>
                      <a:stretch>
                        <a:fillRect/>
                      </a:stretch>
                    </p:blipFill>
                    <p:spPr>
                      <a:xfrm>
                        <a:off x="2862263" y="3419475"/>
                        <a:ext cx="4202112" cy="2178050"/>
                      </a:xfrm>
                      <a:prstGeom prst="rect">
                        <a:avLst/>
                      </a:prstGeom>
                      <a:solidFill>
                        <a:schemeClr val="bg1"/>
                      </a:solidFill>
                      <a:ln>
                        <a:solidFill>
                          <a:srgbClr val="99CC00"/>
                        </a:solidFill>
                      </a:ln>
                    </p:spPr>
                  </p:pic>
                </p:oleObj>
              </mc:Fallback>
            </mc:AlternateContent>
          </a:graphicData>
        </a:graphic>
      </p:graphicFrame>
      <p:pic>
        <p:nvPicPr>
          <p:cNvPr id="5" name="図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9111467">
            <a:off x="6548052" y="4084285"/>
            <a:ext cx="723963" cy="1112616"/>
          </a:xfrm>
          <a:prstGeom prst="rect">
            <a:avLst/>
          </a:prstGeom>
        </p:spPr>
      </p:pic>
    </p:spTree>
    <p:extLst>
      <p:ext uri="{BB962C8B-B14F-4D97-AF65-F5344CB8AC3E}">
        <p14:creationId xmlns:p14="http://schemas.microsoft.com/office/powerpoint/2010/main" val="366265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90499" y="91149"/>
            <a:ext cx="9605140" cy="1244930"/>
          </a:xfrm>
          <a:prstGeom prst="roundRect">
            <a:avLst>
              <a:gd name="adj" fmla="val 13687"/>
            </a:avLst>
          </a:prstGeom>
          <a:solidFill>
            <a:srgbClr val="FF99CC"/>
          </a:solidFill>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ja-JP" altLang="en-US" sz="4000" dirty="0">
              <a:latin typeface="HGP創英角ｺﾞｼｯｸUB" panose="020B0900000000000000" pitchFamily="50" charset="-128"/>
              <a:ea typeface="HGP創英角ｺﾞｼｯｸUB" panose="020B0900000000000000" pitchFamily="50" charset="-128"/>
            </a:endParaRPr>
          </a:p>
        </p:txBody>
      </p:sp>
      <p:sp>
        <p:nvSpPr>
          <p:cNvPr id="4" name="角丸四角形 3"/>
          <p:cNvSpPr/>
          <p:nvPr/>
        </p:nvSpPr>
        <p:spPr>
          <a:xfrm>
            <a:off x="190499" y="1336079"/>
            <a:ext cx="9605141" cy="5329416"/>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2800" dirty="0" smtClean="0">
              <a:latin typeface="HG丸ｺﾞｼｯｸM-PRO" panose="020F0600000000000000" pitchFamily="50" charset="-128"/>
              <a:ea typeface="HG丸ｺﾞｼｯｸM-PRO" panose="020F0600000000000000" pitchFamily="50" charset="-128"/>
            </a:endParaRP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4238821369"/>
              </p:ext>
            </p:extLst>
          </p:nvPr>
        </p:nvGraphicFramePr>
        <p:xfrm>
          <a:off x="887413" y="300038"/>
          <a:ext cx="8134350" cy="1119187"/>
        </p:xfrm>
        <a:graphic>
          <a:graphicData uri="http://schemas.openxmlformats.org/presentationml/2006/ole">
            <mc:AlternateContent xmlns:mc="http://schemas.openxmlformats.org/markup-compatibility/2006">
              <mc:Choice xmlns:v="urn:schemas-microsoft-com:vml" Requires="v">
                <p:oleObj spid="_x0000_s3365" name="文書" r:id="rId4" imgW="8264515" imgH="1142201" progId="Word.Document.12">
                  <p:embed/>
                </p:oleObj>
              </mc:Choice>
              <mc:Fallback>
                <p:oleObj name="文書" r:id="rId4" imgW="8264515" imgH="1142201" progId="Word.Document.12">
                  <p:embed/>
                  <p:pic>
                    <p:nvPicPr>
                      <p:cNvPr id="6" name="オブジェクト 5"/>
                      <p:cNvPicPr/>
                      <p:nvPr/>
                    </p:nvPicPr>
                    <p:blipFill>
                      <a:blip r:embed="rId5"/>
                      <a:stretch>
                        <a:fillRect/>
                      </a:stretch>
                    </p:blipFill>
                    <p:spPr>
                      <a:xfrm>
                        <a:off x="887413" y="300038"/>
                        <a:ext cx="8134350" cy="1119187"/>
                      </a:xfrm>
                      <a:prstGeom prst="rect">
                        <a:avLst/>
                      </a:prstGeom>
                    </p:spPr>
                  </p:pic>
                </p:oleObj>
              </mc:Fallback>
            </mc:AlternateContent>
          </a:graphicData>
        </a:graphic>
      </p:graphicFrame>
      <p:graphicFrame>
        <p:nvGraphicFramePr>
          <p:cNvPr id="2" name="オブジェクト 1"/>
          <p:cNvGraphicFramePr>
            <a:graphicFrameLocks noChangeAspect="1"/>
          </p:cNvGraphicFramePr>
          <p:nvPr>
            <p:extLst>
              <p:ext uri="{D42A27DB-BD31-4B8C-83A1-F6EECF244321}">
                <p14:modId xmlns:p14="http://schemas.microsoft.com/office/powerpoint/2010/main" val="3352647838"/>
              </p:ext>
            </p:extLst>
          </p:nvPr>
        </p:nvGraphicFramePr>
        <p:xfrm>
          <a:off x="520019" y="1307783"/>
          <a:ext cx="9717088" cy="831850"/>
        </p:xfrm>
        <a:graphic>
          <a:graphicData uri="http://schemas.openxmlformats.org/presentationml/2006/ole">
            <mc:AlternateContent xmlns:mc="http://schemas.openxmlformats.org/markup-compatibility/2006">
              <mc:Choice xmlns:v="urn:schemas-microsoft-com:vml" Requires="v">
                <p:oleObj spid="_x0000_s3366" name="文書" r:id="rId6" imgW="12055556" imgH="1031039" progId="Word.Document.12">
                  <p:embed/>
                </p:oleObj>
              </mc:Choice>
              <mc:Fallback>
                <p:oleObj name="文書" r:id="rId6" imgW="12055556" imgH="1031039" progId="Word.Document.12">
                  <p:embed/>
                  <p:pic>
                    <p:nvPicPr>
                      <p:cNvPr id="0" name=""/>
                      <p:cNvPicPr/>
                      <p:nvPr/>
                    </p:nvPicPr>
                    <p:blipFill>
                      <a:blip r:embed="rId7"/>
                      <a:stretch>
                        <a:fillRect/>
                      </a:stretch>
                    </p:blipFill>
                    <p:spPr>
                      <a:xfrm>
                        <a:off x="520019" y="1307783"/>
                        <a:ext cx="9717088" cy="831850"/>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1791129188"/>
              </p:ext>
            </p:extLst>
          </p:nvPr>
        </p:nvGraphicFramePr>
        <p:xfrm>
          <a:off x="299438" y="4049713"/>
          <a:ext cx="9428162" cy="3287712"/>
        </p:xfrm>
        <a:graphic>
          <a:graphicData uri="http://schemas.openxmlformats.org/presentationml/2006/ole">
            <mc:AlternateContent xmlns:mc="http://schemas.openxmlformats.org/markup-compatibility/2006">
              <mc:Choice xmlns:v="urn:schemas-microsoft-com:vml" Requires="v">
                <p:oleObj spid="_x0000_s3367" name="文書" r:id="rId8" imgW="11815063" imgH="4119838" progId="Word.Document.12">
                  <p:embed/>
                </p:oleObj>
              </mc:Choice>
              <mc:Fallback>
                <p:oleObj name="文書" r:id="rId8" imgW="11815063" imgH="4119838" progId="Word.Document.12">
                  <p:embed/>
                  <p:pic>
                    <p:nvPicPr>
                      <p:cNvPr id="0" name=""/>
                      <p:cNvPicPr/>
                      <p:nvPr/>
                    </p:nvPicPr>
                    <p:blipFill>
                      <a:blip r:embed="rId9"/>
                      <a:stretch>
                        <a:fillRect/>
                      </a:stretch>
                    </p:blipFill>
                    <p:spPr>
                      <a:xfrm>
                        <a:off x="299438" y="4049713"/>
                        <a:ext cx="9428162" cy="3287712"/>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1909054464"/>
              </p:ext>
            </p:extLst>
          </p:nvPr>
        </p:nvGraphicFramePr>
        <p:xfrm>
          <a:off x="332775" y="2031048"/>
          <a:ext cx="9764713" cy="2503487"/>
        </p:xfrm>
        <a:graphic>
          <a:graphicData uri="http://schemas.openxmlformats.org/presentationml/2006/ole">
            <mc:AlternateContent xmlns:mc="http://schemas.openxmlformats.org/markup-compatibility/2006">
              <mc:Choice xmlns:v="urn:schemas-microsoft-com:vml" Requires="v">
                <p:oleObj spid="_x0000_s3368" name="文書" r:id="rId10" imgW="12725554" imgH="3028362" progId="Word.Document.12">
                  <p:embed/>
                </p:oleObj>
              </mc:Choice>
              <mc:Fallback>
                <p:oleObj name="文書" r:id="rId10" imgW="12725554" imgH="3028362" progId="Word.Document.12">
                  <p:embed/>
                  <p:pic>
                    <p:nvPicPr>
                      <p:cNvPr id="7" name="オブジェクト 6"/>
                      <p:cNvPicPr/>
                      <p:nvPr/>
                    </p:nvPicPr>
                    <p:blipFill>
                      <a:blip r:embed="rId11"/>
                      <a:stretch>
                        <a:fillRect/>
                      </a:stretch>
                    </p:blipFill>
                    <p:spPr>
                      <a:xfrm>
                        <a:off x="332775" y="2031048"/>
                        <a:ext cx="9764713" cy="2503487"/>
                      </a:xfrm>
                      <a:prstGeom prst="rect">
                        <a:avLst/>
                      </a:prstGeom>
                    </p:spPr>
                  </p:pic>
                </p:oleObj>
              </mc:Fallback>
            </mc:AlternateContent>
          </a:graphicData>
        </a:graphic>
      </p:graphicFrame>
      <p:pic>
        <p:nvPicPr>
          <p:cNvPr id="9" name="図 8"/>
          <p:cNvPicPr>
            <a:picLocks noChangeAspect="1"/>
          </p:cNvPicPr>
          <p:nvPr/>
        </p:nvPicPr>
        <p:blipFill>
          <a:blip r:embed="rId12">
            <a:extLst>
              <a:ext uri="{BEBA8EAE-BF5A-486C-A8C5-ECC9F3942E4B}">
                <a14:imgProps xmlns:a14="http://schemas.microsoft.com/office/drawing/2010/main">
                  <a14:imgLayer r:embed="rId13">
                    <a14:imgEffect>
                      <a14:backgroundRemoval t="9559" b="91912" l="9353" r="92806"/>
                    </a14:imgEffect>
                  </a14:imgLayer>
                </a14:imgProps>
              </a:ext>
            </a:extLst>
          </a:blip>
          <a:stretch>
            <a:fillRect/>
          </a:stretch>
        </p:blipFill>
        <p:spPr>
          <a:xfrm>
            <a:off x="9209391" y="2031048"/>
            <a:ext cx="619586" cy="606214"/>
          </a:xfrm>
          <a:prstGeom prst="rect">
            <a:avLst/>
          </a:prstGeom>
        </p:spPr>
      </p:pic>
      <p:pic>
        <p:nvPicPr>
          <p:cNvPr id="10" name="図 9"/>
          <p:cNvPicPr>
            <a:picLocks noChangeAspect="1"/>
          </p:cNvPicPr>
          <p:nvPr/>
        </p:nvPicPr>
        <p:blipFill>
          <a:blip r:embed="rId12">
            <a:extLst>
              <a:ext uri="{BEBA8EAE-BF5A-486C-A8C5-ECC9F3942E4B}">
                <a14:imgProps xmlns:a14="http://schemas.microsoft.com/office/drawing/2010/main">
                  <a14:imgLayer r:embed="rId13">
                    <a14:imgEffect>
                      <a14:backgroundRemoval t="9559" b="91912" l="9353" r="92806"/>
                    </a14:imgEffect>
                  </a14:imgLayer>
                </a14:imgProps>
              </a:ext>
            </a:extLst>
          </a:blip>
          <a:stretch>
            <a:fillRect/>
          </a:stretch>
        </p:blipFill>
        <p:spPr>
          <a:xfrm>
            <a:off x="9209391" y="4595611"/>
            <a:ext cx="771946" cy="755285"/>
          </a:xfrm>
          <a:prstGeom prst="rect">
            <a:avLst/>
          </a:prstGeom>
        </p:spPr>
      </p:pic>
    </p:spTree>
    <p:extLst>
      <p:ext uri="{BB962C8B-B14F-4D97-AF65-F5344CB8AC3E}">
        <p14:creationId xmlns:p14="http://schemas.microsoft.com/office/powerpoint/2010/main" val="274099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par>
                                <p:cTn id="10" presetID="10"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90500" y="395655"/>
            <a:ext cx="9525000" cy="4809391"/>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4400" dirty="0" smtClean="0">
              <a:solidFill>
                <a:srgbClr val="00B050"/>
              </a:solidFill>
              <a:latin typeface="HGP創英角ｺﾞｼｯｸUB" panose="020B0900000000000000" pitchFamily="50" charset="-128"/>
              <a:ea typeface="HGP創英角ｺﾞｼｯｸUB" panose="020B0900000000000000" pitchFamily="50" charset="-128"/>
            </a:endParaRPr>
          </a:p>
          <a:p>
            <a:endParaRPr kumimoji="1" lang="en-US" altLang="ja-JP" sz="2800" dirty="0" smtClean="0">
              <a:latin typeface="HG丸ｺﾞｼｯｸM-PRO" panose="020F0600000000000000" pitchFamily="50" charset="-128"/>
              <a:ea typeface="HG丸ｺﾞｼｯｸM-PRO" panose="020F0600000000000000" pitchFamily="50" charset="-128"/>
            </a:endParaRPr>
          </a:p>
          <a:p>
            <a:endParaRPr kumimoji="1" lang="en-US" altLang="ja-JP" sz="2800" dirty="0" smtClean="0">
              <a:latin typeface="HG丸ｺﾞｼｯｸM-PRO" panose="020F0600000000000000" pitchFamily="50" charset="-128"/>
              <a:ea typeface="HG丸ｺﾞｼｯｸM-PRO" panose="020F0600000000000000" pitchFamily="50" charset="-128"/>
            </a:endParaRPr>
          </a:p>
          <a:p>
            <a:endParaRPr kumimoji="1" lang="en-US" altLang="ja-JP" sz="2800" dirty="0" smtClean="0">
              <a:latin typeface="HG丸ｺﾞｼｯｸM-PRO" panose="020F0600000000000000" pitchFamily="50" charset="-128"/>
              <a:ea typeface="HG丸ｺﾞｼｯｸM-PRO" panose="020F0600000000000000" pitchFamily="50" charset="-128"/>
            </a:endParaRPr>
          </a:p>
          <a:p>
            <a:pPr>
              <a:spcBef>
                <a:spcPts val="1800"/>
              </a:spcBef>
              <a:spcAft>
                <a:spcPts val="1800"/>
              </a:spcAft>
            </a:pP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400" dirty="0">
                <a:solidFill>
                  <a:srgbClr val="00B050"/>
                </a:solidFill>
                <a:latin typeface="HGP創英角ｺﾞｼｯｸUB" panose="020B0900000000000000" pitchFamily="50" charset="-128"/>
                <a:ea typeface="HGP創英角ｺﾞｼｯｸUB" panose="020B0900000000000000" pitchFamily="50" charset="-128"/>
              </a:rPr>
              <a:t>　</a:t>
            </a:r>
            <a:endParaRPr kumimoji="1" lang="en-US" altLang="ja-JP" sz="2400" dirty="0" smtClean="0">
              <a:latin typeface="HG丸ｺﾞｼｯｸM-PRO" panose="020F0600000000000000" pitchFamily="50" charset="-128"/>
              <a:ea typeface="HG丸ｺﾞｼｯｸM-PRO" panose="020F0600000000000000" pitchFamily="50" charset="-128"/>
            </a:endParaRPr>
          </a:p>
        </p:txBody>
      </p:sp>
      <p:sp>
        <p:nvSpPr>
          <p:cNvPr id="2" name="角丸四角形吹き出し 1"/>
          <p:cNvSpPr/>
          <p:nvPr/>
        </p:nvSpPr>
        <p:spPr>
          <a:xfrm>
            <a:off x="3593123" y="5284177"/>
            <a:ext cx="4293577" cy="1406769"/>
          </a:xfrm>
          <a:prstGeom prst="wedgeRoundRectCallout">
            <a:avLst>
              <a:gd name="adj1" fmla="val 59992"/>
              <a:gd name="adj2" fmla="val -23214"/>
              <a:gd name="adj3" fmla="val 16667"/>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t" anchorCtr="0"/>
          <a:lstStyle/>
          <a:p>
            <a:r>
              <a:rPr kumimoji="1" lang="ja-JP" altLang="en-US" dirty="0">
                <a:solidFill>
                  <a:schemeClr val="accent6">
                    <a:lumMod val="75000"/>
                  </a:schemeClr>
                </a:solidFill>
                <a:latin typeface="HGP創英角ｺﾞｼｯｸUB" panose="020B0900000000000000" pitchFamily="50" charset="-128"/>
                <a:ea typeface="HGP創英角ｺﾞｼｯｸUB" panose="020B0900000000000000" pitchFamily="50" charset="-128"/>
              </a:rPr>
              <a:t>損害賠償</a:t>
            </a:r>
            <a:endParaRPr kumimoji="1" lang="en-US" altLang="ja-JP" sz="2000"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人に傷つけられたり、迷惑をかけられたりした時に相手に対して裁判でお金を請求する</a:t>
            </a:r>
            <a:r>
              <a:rPr kumimoji="1" lang="ja-JP" altLang="en-US" dirty="0" smtClean="0">
                <a:latin typeface="HG丸ｺﾞｼｯｸM-PRO" panose="020F0600000000000000" pitchFamily="50" charset="-128"/>
                <a:ea typeface="HG丸ｺﾞｼｯｸM-PRO" panose="020F0600000000000000" pitchFamily="50" charset="-128"/>
              </a:rPr>
              <a:t>ことができるんだよ。</a:t>
            </a:r>
            <a:endParaRPr kumimoji="1" lang="en-US" altLang="ja-JP" dirty="0">
              <a:latin typeface="HG丸ｺﾞｼｯｸM-PRO" panose="020F0600000000000000" pitchFamily="50" charset="-128"/>
              <a:ea typeface="HG丸ｺﾞｼｯｸM-PRO" panose="020F0600000000000000" pitchFamily="50" charset="-128"/>
            </a:endParaRPr>
          </a:p>
        </p:txBody>
      </p:sp>
      <p:sp>
        <p:nvSpPr>
          <p:cNvPr id="6" name="角丸四角形吹き出し 5"/>
          <p:cNvSpPr/>
          <p:nvPr/>
        </p:nvSpPr>
        <p:spPr>
          <a:xfrm>
            <a:off x="190500" y="5284177"/>
            <a:ext cx="7696201" cy="1406769"/>
          </a:xfrm>
          <a:prstGeom prst="wedgeRoundRectCallout">
            <a:avLst>
              <a:gd name="adj1" fmla="val 55879"/>
              <a:gd name="adj2" fmla="val -21964"/>
              <a:gd name="adj3" fmla="val 16667"/>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t" anchorCtr="0"/>
          <a:lstStyle/>
          <a:p>
            <a:endParaRPr kumimoji="1" lang="en-US" altLang="ja-JP" sz="32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a:blip r:embed="rId4"/>
          <a:stretch>
            <a:fillRect/>
          </a:stretch>
        </p:blipFill>
        <p:spPr>
          <a:xfrm>
            <a:off x="8331199" y="2122110"/>
            <a:ext cx="1190625" cy="1342450"/>
          </a:xfrm>
          <a:prstGeom prst="rect">
            <a:avLst/>
          </a:prstGeom>
        </p:spPr>
      </p:pic>
      <p:graphicFrame>
        <p:nvGraphicFramePr>
          <p:cNvPr id="8" name="オブジェクト 7"/>
          <p:cNvGraphicFramePr>
            <a:graphicFrameLocks noChangeAspect="1"/>
          </p:cNvGraphicFramePr>
          <p:nvPr>
            <p:extLst>
              <p:ext uri="{D42A27DB-BD31-4B8C-83A1-F6EECF244321}">
                <p14:modId xmlns:p14="http://schemas.microsoft.com/office/powerpoint/2010/main" val="3986041843"/>
              </p:ext>
            </p:extLst>
          </p:nvPr>
        </p:nvGraphicFramePr>
        <p:xfrm>
          <a:off x="399224" y="395654"/>
          <a:ext cx="7412038" cy="1370012"/>
        </p:xfrm>
        <a:graphic>
          <a:graphicData uri="http://schemas.openxmlformats.org/presentationml/2006/ole">
            <mc:AlternateContent xmlns:mc="http://schemas.openxmlformats.org/markup-compatibility/2006">
              <mc:Choice xmlns:v="urn:schemas-microsoft-com:vml" Requires="v">
                <p:oleObj spid="_x0000_s4450" name="文書" r:id="rId5" imgW="7411978" imgH="1370641" progId="Word.Document.12">
                  <p:embed/>
                </p:oleObj>
              </mc:Choice>
              <mc:Fallback>
                <p:oleObj name="文書" r:id="rId5" imgW="7411978" imgH="1370641" progId="Word.Document.12">
                  <p:embed/>
                  <p:pic>
                    <p:nvPicPr>
                      <p:cNvPr id="0" name=""/>
                      <p:cNvPicPr/>
                      <p:nvPr/>
                    </p:nvPicPr>
                    <p:blipFill>
                      <a:blip r:embed="rId6"/>
                      <a:stretch>
                        <a:fillRect/>
                      </a:stretch>
                    </p:blipFill>
                    <p:spPr>
                      <a:xfrm>
                        <a:off x="399224" y="395654"/>
                        <a:ext cx="7412038" cy="1370012"/>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3154912836"/>
              </p:ext>
            </p:extLst>
          </p:nvPr>
        </p:nvGraphicFramePr>
        <p:xfrm>
          <a:off x="423863" y="1433513"/>
          <a:ext cx="9007475" cy="1746250"/>
        </p:xfrm>
        <a:graphic>
          <a:graphicData uri="http://schemas.openxmlformats.org/presentationml/2006/ole">
            <mc:AlternateContent xmlns:mc="http://schemas.openxmlformats.org/markup-compatibility/2006">
              <mc:Choice xmlns:v="urn:schemas-microsoft-com:vml" Requires="v">
                <p:oleObj spid="_x0000_s4451" name="文書" r:id="rId7" imgW="11391334" imgH="2335127" progId="Word.Document.12">
                  <p:embed/>
                </p:oleObj>
              </mc:Choice>
              <mc:Fallback>
                <p:oleObj name="文書" r:id="rId7" imgW="11391334" imgH="2335127" progId="Word.Document.12">
                  <p:embed/>
                  <p:pic>
                    <p:nvPicPr>
                      <p:cNvPr id="0" name=""/>
                      <p:cNvPicPr/>
                      <p:nvPr/>
                    </p:nvPicPr>
                    <p:blipFill>
                      <a:blip r:embed="rId8"/>
                      <a:stretch>
                        <a:fillRect/>
                      </a:stretch>
                    </p:blipFill>
                    <p:spPr>
                      <a:xfrm>
                        <a:off x="423863" y="1433513"/>
                        <a:ext cx="9007475" cy="1746250"/>
                      </a:xfrm>
                      <a:prstGeom prst="rect">
                        <a:avLst/>
                      </a:prstGeom>
                    </p:spPr>
                  </p:pic>
                </p:oleObj>
              </mc:Fallback>
            </mc:AlternateContent>
          </a:graphicData>
        </a:graphic>
      </p:graphicFrame>
      <p:graphicFrame>
        <p:nvGraphicFramePr>
          <p:cNvPr id="10" name="オブジェクト 9"/>
          <p:cNvGraphicFramePr>
            <a:graphicFrameLocks noChangeAspect="1"/>
          </p:cNvGraphicFramePr>
          <p:nvPr>
            <p:extLst>
              <p:ext uri="{D42A27DB-BD31-4B8C-83A1-F6EECF244321}">
                <p14:modId xmlns:p14="http://schemas.microsoft.com/office/powerpoint/2010/main" val="1271415408"/>
              </p:ext>
            </p:extLst>
          </p:nvPr>
        </p:nvGraphicFramePr>
        <p:xfrm>
          <a:off x="369888" y="3048000"/>
          <a:ext cx="9329737" cy="1947863"/>
        </p:xfrm>
        <a:graphic>
          <a:graphicData uri="http://schemas.openxmlformats.org/presentationml/2006/ole">
            <mc:AlternateContent xmlns:mc="http://schemas.openxmlformats.org/markup-compatibility/2006">
              <mc:Choice xmlns:v="urn:schemas-microsoft-com:vml" Requires="v">
                <p:oleObj spid="_x0000_s4452" name="文書" r:id="rId9" imgW="10046961" imgH="2096254" progId="Word.Document.12">
                  <p:embed/>
                </p:oleObj>
              </mc:Choice>
              <mc:Fallback>
                <p:oleObj name="文書" r:id="rId9" imgW="10046961" imgH="2096254" progId="Word.Document.12">
                  <p:embed/>
                  <p:pic>
                    <p:nvPicPr>
                      <p:cNvPr id="0" name=""/>
                      <p:cNvPicPr/>
                      <p:nvPr/>
                    </p:nvPicPr>
                    <p:blipFill>
                      <a:blip r:embed="rId10"/>
                      <a:stretch>
                        <a:fillRect/>
                      </a:stretch>
                    </p:blipFill>
                    <p:spPr>
                      <a:xfrm>
                        <a:off x="369888" y="3048000"/>
                        <a:ext cx="9329737" cy="1947863"/>
                      </a:xfrm>
                      <a:prstGeom prst="rect">
                        <a:avLst/>
                      </a:prstGeom>
                    </p:spPr>
                  </p:pic>
                </p:oleObj>
              </mc:Fallback>
            </mc:AlternateContent>
          </a:graphicData>
        </a:graphic>
      </p:graphicFrame>
      <p:graphicFrame>
        <p:nvGraphicFramePr>
          <p:cNvPr id="11" name="オブジェクト 10"/>
          <p:cNvGraphicFramePr>
            <a:graphicFrameLocks noChangeAspect="1"/>
          </p:cNvGraphicFramePr>
          <p:nvPr>
            <p:extLst>
              <p:ext uri="{D42A27DB-BD31-4B8C-83A1-F6EECF244321}">
                <p14:modId xmlns:p14="http://schemas.microsoft.com/office/powerpoint/2010/main" val="2711190256"/>
              </p:ext>
            </p:extLst>
          </p:nvPr>
        </p:nvGraphicFramePr>
        <p:xfrm>
          <a:off x="423863" y="5321921"/>
          <a:ext cx="1814513" cy="723900"/>
        </p:xfrm>
        <a:graphic>
          <a:graphicData uri="http://schemas.openxmlformats.org/presentationml/2006/ole">
            <mc:AlternateContent xmlns:mc="http://schemas.openxmlformats.org/markup-compatibility/2006">
              <mc:Choice xmlns:v="urn:schemas-microsoft-com:vml" Requires="v">
                <p:oleObj spid="_x0000_s4453" name="文書" r:id="rId11" imgW="1847904" imgH="913761" progId="Word.Document.12">
                  <p:embed/>
                </p:oleObj>
              </mc:Choice>
              <mc:Fallback>
                <p:oleObj name="文書" r:id="rId11" imgW="1847904" imgH="913761" progId="Word.Document.12">
                  <p:embed/>
                  <p:pic>
                    <p:nvPicPr>
                      <p:cNvPr id="0" name=""/>
                      <p:cNvPicPr/>
                      <p:nvPr/>
                    </p:nvPicPr>
                    <p:blipFill>
                      <a:blip r:embed="rId12"/>
                      <a:stretch>
                        <a:fillRect/>
                      </a:stretch>
                    </p:blipFill>
                    <p:spPr>
                      <a:xfrm>
                        <a:off x="423863" y="5321921"/>
                        <a:ext cx="1814513" cy="723900"/>
                      </a:xfrm>
                      <a:prstGeom prst="rect">
                        <a:avLst/>
                      </a:prstGeom>
                    </p:spPr>
                  </p:pic>
                </p:oleObj>
              </mc:Fallback>
            </mc:AlternateContent>
          </a:graphicData>
        </a:graphic>
      </p:graphicFrame>
      <p:graphicFrame>
        <p:nvGraphicFramePr>
          <p:cNvPr id="12" name="オブジェクト 11"/>
          <p:cNvGraphicFramePr>
            <a:graphicFrameLocks noChangeAspect="1"/>
          </p:cNvGraphicFramePr>
          <p:nvPr>
            <p:extLst>
              <p:ext uri="{D42A27DB-BD31-4B8C-83A1-F6EECF244321}">
                <p14:modId xmlns:p14="http://schemas.microsoft.com/office/powerpoint/2010/main" val="3621947162"/>
              </p:ext>
            </p:extLst>
          </p:nvPr>
        </p:nvGraphicFramePr>
        <p:xfrm>
          <a:off x="830264" y="5689495"/>
          <a:ext cx="7289800" cy="1141412"/>
        </p:xfrm>
        <a:graphic>
          <a:graphicData uri="http://schemas.openxmlformats.org/presentationml/2006/ole">
            <mc:AlternateContent xmlns:mc="http://schemas.openxmlformats.org/markup-compatibility/2006">
              <mc:Choice xmlns:v="urn:schemas-microsoft-com:vml" Requires="v">
                <p:oleObj spid="_x0000_s4454" name="文書" r:id="rId13" imgW="7289497" imgH="1142201" progId="Word.Document.12">
                  <p:embed/>
                </p:oleObj>
              </mc:Choice>
              <mc:Fallback>
                <p:oleObj name="文書" r:id="rId13" imgW="7289497" imgH="1142201" progId="Word.Document.12">
                  <p:embed/>
                  <p:pic>
                    <p:nvPicPr>
                      <p:cNvPr id="0" name=""/>
                      <p:cNvPicPr/>
                      <p:nvPr/>
                    </p:nvPicPr>
                    <p:blipFill>
                      <a:blip r:embed="rId14"/>
                      <a:stretch>
                        <a:fillRect/>
                      </a:stretch>
                    </p:blipFill>
                    <p:spPr>
                      <a:xfrm>
                        <a:off x="830264" y="5689495"/>
                        <a:ext cx="7289800" cy="1141412"/>
                      </a:xfrm>
                      <a:prstGeom prst="rect">
                        <a:avLst/>
                      </a:prstGeom>
                    </p:spPr>
                  </p:pic>
                </p:oleObj>
              </mc:Fallback>
            </mc:AlternateContent>
          </a:graphicData>
        </a:graphic>
      </p:graphicFrame>
      <p:sp>
        <p:nvSpPr>
          <p:cNvPr id="13" name="角丸四角形吹き出し 12"/>
          <p:cNvSpPr/>
          <p:nvPr/>
        </p:nvSpPr>
        <p:spPr>
          <a:xfrm>
            <a:off x="188457" y="5285435"/>
            <a:ext cx="7696201" cy="1406769"/>
          </a:xfrm>
          <a:prstGeom prst="wedgeRoundRectCallout">
            <a:avLst>
              <a:gd name="adj1" fmla="val 55879"/>
              <a:gd name="adj2" fmla="val -21964"/>
              <a:gd name="adj3" fmla="val 16667"/>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t" anchorCtr="0"/>
          <a:lstStyle/>
          <a:p>
            <a:endParaRPr kumimoji="1" lang="en-US" altLang="ja-JP" sz="32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5" name="図 4"/>
          <p:cNvPicPr preferRelativeResize="0">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915" b="97866" l="0" r="97917">
                        <a14:foregroundMark x1="33036" y1="21037" x2="33036" y2="21037"/>
                        <a14:foregroundMark x1="42262" y1="16463" x2="42262" y2="16463"/>
                        <a14:foregroundMark x1="45238" y1="14634" x2="45238" y2="14634"/>
                        <a14:foregroundMark x1="23512" y1="20732" x2="23512" y2="20732"/>
                        <a14:foregroundMark x1="23810" y1="22866" x2="23810" y2="22866"/>
                        <a14:foregroundMark x1="33333" y1="17073" x2="33333" y2="17073"/>
                        <a14:foregroundMark x1="29464" y1="17988" x2="29464" y2="17988"/>
                        <a14:foregroundMark x1="27381" y1="18902" x2="27381" y2="18902"/>
                        <a14:foregroundMark x1="46726" y1="20732" x2="46726" y2="20732"/>
                        <a14:foregroundMark x1="44643" y1="23171" x2="44643" y2="23171"/>
                        <a14:foregroundMark x1="25595" y1="26220" x2="25595" y2="26220"/>
                        <a14:foregroundMark x1="39286" y1="23476" x2="39286" y2="23476"/>
                        <a14:foregroundMark x1="42560" y1="20732" x2="42560" y2="20732"/>
                        <a14:foregroundMark x1="87798" y1="45427" x2="87798" y2="4542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811262" y="4823688"/>
            <a:ext cx="1904238" cy="1972055"/>
          </a:xfrm>
          <a:prstGeom prst="rect">
            <a:avLst/>
          </a:prstGeom>
          <a:noFill/>
          <a:extLst>
            <a:ext uri="{909E8E84-426E-40DD-AFC4-6F175D3DCCD1}">
              <a14:hiddenFill xmlns:a14="http://schemas.microsoft.com/office/drawing/2010/main">
                <a:solidFill>
                  <a:srgbClr val="FFFFFF"/>
                </a:solidFill>
              </a14:hiddenFill>
            </a:ext>
          </a:extLst>
        </p:spPr>
      </p:pic>
      <p:pic>
        <p:nvPicPr>
          <p:cNvPr id="15" name="図 14"/>
          <p:cNvPicPr>
            <a:picLocks noChangeAspect="1"/>
          </p:cNvPicPr>
          <p:nvPr/>
        </p:nvPicPr>
        <p:blipFill>
          <a:blip r:embed="rId17">
            <a:extLst>
              <a:ext uri="{BEBA8EAE-BF5A-486C-A8C5-ECC9F3942E4B}">
                <a14:imgProps xmlns:a14="http://schemas.microsoft.com/office/drawing/2010/main">
                  <a14:imgLayer r:embed="rId18">
                    <a14:imgEffect>
                      <a14:backgroundRemoval t="9559" b="91912" l="9353" r="92806"/>
                    </a14:imgEffect>
                  </a14:imgLayer>
                </a14:imgProps>
              </a:ext>
            </a:extLst>
          </a:blip>
          <a:stretch>
            <a:fillRect/>
          </a:stretch>
        </p:blipFill>
        <p:spPr>
          <a:xfrm>
            <a:off x="7134302" y="6016771"/>
            <a:ext cx="867037" cy="848324"/>
          </a:xfrm>
          <a:prstGeom prst="rect">
            <a:avLst/>
          </a:prstGeom>
        </p:spPr>
      </p:pic>
    </p:spTree>
    <p:extLst>
      <p:ext uri="{BB962C8B-B14F-4D97-AF65-F5344CB8AC3E}">
        <p14:creationId xmlns:p14="http://schemas.microsoft.com/office/powerpoint/2010/main" val="224260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4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5"/>
                                        </p:tgtEl>
                                        <p:attrNameLst>
                                          <p:attrName>style.visibility</p:attrName>
                                        </p:attrNameLst>
                                      </p:cBhvr>
                                      <p:to>
                                        <p:strVal val="hidden"/>
                                      </p:to>
                                    </p:set>
                                  </p:childTnLst>
                                </p:cTn>
                              </p:par>
                              <p:par>
                                <p:cTn id="12" presetID="22" presetClass="exit" presetSubtype="1" fill="hold" grpId="0" nodeType="withEffect">
                                  <p:stCondLst>
                                    <p:cond delay="0"/>
                                  </p:stCondLst>
                                  <p:childTnLst>
                                    <p:animEffect transition="out" filter="wipe(up)">
                                      <p:cBhvr>
                                        <p:cTn id="13" dur="500"/>
                                        <p:tgtEl>
                                          <p:spTgt spid="13"/>
                                        </p:tgtEl>
                                      </p:cBhvr>
                                    </p:animEffect>
                                    <p:set>
                                      <p:cBhvr>
                                        <p:cTn id="14"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32629"/>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2800" dirty="0" smtClean="0">
              <a:latin typeface="HG丸ｺﾞｼｯｸM-PRO" panose="020F0600000000000000" pitchFamily="50" charset="-128"/>
              <a:ea typeface="HG丸ｺﾞｼｯｸM-PRO" panose="020F0600000000000000" pitchFamily="50" charset="-128"/>
            </a:endParaRPr>
          </a:p>
          <a:p>
            <a:endParaRPr kumimoji="1" lang="en-US" altLang="ja-JP" sz="2800" dirty="0" smtClean="0">
              <a:latin typeface="HG丸ｺﾞｼｯｸM-PRO" panose="020F0600000000000000" pitchFamily="50" charset="-128"/>
              <a:ea typeface="HG丸ｺﾞｼｯｸM-PRO" panose="020F0600000000000000" pitchFamily="50" charset="-128"/>
            </a:endParaRPr>
          </a:p>
          <a:p>
            <a:endParaRPr kumimoji="1" lang="en-US" altLang="ja-JP" sz="2800" dirty="0" smtClean="0">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a:blip r:embed="rId4"/>
          <a:stretch>
            <a:fillRect/>
          </a:stretch>
        </p:blipFill>
        <p:spPr>
          <a:xfrm>
            <a:off x="6945923" y="2128200"/>
            <a:ext cx="2580175" cy="4267837"/>
          </a:xfrm>
          <a:prstGeom prst="rect">
            <a:avLst/>
          </a:prstGeom>
        </p:spPr>
      </p:pic>
      <p:graphicFrame>
        <p:nvGraphicFramePr>
          <p:cNvPr id="2" name="オブジェクト 1"/>
          <p:cNvGraphicFramePr>
            <a:graphicFrameLocks noChangeAspect="1"/>
          </p:cNvGraphicFramePr>
          <p:nvPr>
            <p:extLst>
              <p:ext uri="{D42A27DB-BD31-4B8C-83A1-F6EECF244321}">
                <p14:modId xmlns:p14="http://schemas.microsoft.com/office/powerpoint/2010/main" val="2236835191"/>
              </p:ext>
            </p:extLst>
          </p:nvPr>
        </p:nvGraphicFramePr>
        <p:xfrm>
          <a:off x="381463" y="198700"/>
          <a:ext cx="8774112" cy="1089025"/>
        </p:xfrm>
        <a:graphic>
          <a:graphicData uri="http://schemas.openxmlformats.org/presentationml/2006/ole">
            <mc:AlternateContent xmlns:mc="http://schemas.openxmlformats.org/markup-compatibility/2006">
              <mc:Choice xmlns:v="urn:schemas-microsoft-com:vml" Requires="v">
                <p:oleObj spid="_x0000_s5244" name="文書" r:id="rId5" imgW="9161096" imgH="1142201" progId="Word.Document.12">
                  <p:embed/>
                </p:oleObj>
              </mc:Choice>
              <mc:Fallback>
                <p:oleObj name="文書" r:id="rId5" imgW="9161096" imgH="1142201" progId="Word.Document.12">
                  <p:embed/>
                  <p:pic>
                    <p:nvPicPr>
                      <p:cNvPr id="0" name=""/>
                      <p:cNvPicPr/>
                      <p:nvPr/>
                    </p:nvPicPr>
                    <p:blipFill>
                      <a:blip r:embed="rId6"/>
                      <a:stretch>
                        <a:fillRect/>
                      </a:stretch>
                    </p:blipFill>
                    <p:spPr>
                      <a:xfrm>
                        <a:off x="381463" y="198700"/>
                        <a:ext cx="8774112" cy="1089025"/>
                      </a:xfrm>
                      <a:prstGeom prst="rect">
                        <a:avLst/>
                      </a:prstGeom>
                    </p:spPr>
                  </p:pic>
                </p:oleObj>
              </mc:Fallback>
            </mc:AlternateContent>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3579215153"/>
              </p:ext>
            </p:extLst>
          </p:nvPr>
        </p:nvGraphicFramePr>
        <p:xfrm>
          <a:off x="403225" y="1262063"/>
          <a:ext cx="9034463" cy="5172075"/>
        </p:xfrm>
        <a:graphic>
          <a:graphicData uri="http://schemas.openxmlformats.org/presentationml/2006/ole">
            <mc:AlternateContent xmlns:mc="http://schemas.openxmlformats.org/markup-compatibility/2006">
              <mc:Choice xmlns:v="urn:schemas-microsoft-com:vml" Requires="v">
                <p:oleObj spid="_x0000_s5245" name="文書" r:id="rId7" imgW="9585601" imgH="5482565" progId="Word.Document.12">
                  <p:embed/>
                </p:oleObj>
              </mc:Choice>
              <mc:Fallback>
                <p:oleObj name="文書" r:id="rId7" imgW="9585601" imgH="5482565" progId="Word.Document.12">
                  <p:embed/>
                  <p:pic>
                    <p:nvPicPr>
                      <p:cNvPr id="0" name=""/>
                      <p:cNvPicPr/>
                      <p:nvPr/>
                    </p:nvPicPr>
                    <p:blipFill>
                      <a:blip r:embed="rId8"/>
                      <a:stretch>
                        <a:fillRect/>
                      </a:stretch>
                    </p:blipFill>
                    <p:spPr>
                      <a:xfrm>
                        <a:off x="403225" y="1262063"/>
                        <a:ext cx="9034463" cy="5172075"/>
                      </a:xfrm>
                      <a:prstGeom prst="rect">
                        <a:avLst/>
                      </a:prstGeom>
                    </p:spPr>
                  </p:pic>
                </p:oleObj>
              </mc:Fallback>
            </mc:AlternateContent>
          </a:graphicData>
        </a:graphic>
      </p:graphicFrame>
    </p:spTree>
    <p:extLst>
      <p:ext uri="{BB962C8B-B14F-4D97-AF65-F5344CB8AC3E}">
        <p14:creationId xmlns:p14="http://schemas.microsoft.com/office/powerpoint/2010/main" val="68381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308540" y="262939"/>
            <a:ext cx="3143250" cy="611698"/>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000" b="1" dirty="0">
              <a:solidFill>
                <a:schemeClr val="bg1"/>
              </a:solidFill>
            </a:endParaRPr>
          </a:p>
        </p:txBody>
      </p:sp>
      <p:grpSp>
        <p:nvGrpSpPr>
          <p:cNvPr id="5" name="グループ化 4"/>
          <p:cNvGrpSpPr/>
          <p:nvPr/>
        </p:nvGrpSpPr>
        <p:grpSpPr>
          <a:xfrm>
            <a:off x="308540" y="1081540"/>
            <a:ext cx="5400676" cy="5400000"/>
            <a:chOff x="137096" y="893768"/>
            <a:chExt cx="5400676" cy="5400000"/>
          </a:xfrm>
        </p:grpSpPr>
        <p:sp>
          <p:nvSpPr>
            <p:cNvPr id="2" name="楕円 1"/>
            <p:cNvSpPr>
              <a:spLocks noChangeAspect="1"/>
            </p:cNvSpPr>
            <p:nvPr/>
          </p:nvSpPr>
          <p:spPr>
            <a:xfrm>
              <a:off x="137772" y="893768"/>
              <a:ext cx="5400000" cy="54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乗算 2"/>
            <p:cNvSpPr>
              <a:spLocks noChangeAspect="1"/>
            </p:cNvSpPr>
            <p:nvPr/>
          </p:nvSpPr>
          <p:spPr>
            <a:xfrm>
              <a:off x="137096" y="893768"/>
              <a:ext cx="5400676" cy="5400000"/>
            </a:xfrm>
            <a:prstGeom prst="mathMultiply">
              <a:avLst/>
            </a:prstGeom>
            <a:solidFill>
              <a:srgbClr val="F36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正方形/長方形 11"/>
          <p:cNvSpPr/>
          <p:nvPr/>
        </p:nvSpPr>
        <p:spPr>
          <a:xfrm>
            <a:off x="5503310" y="6019870"/>
            <a:ext cx="4040081" cy="87208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r"/>
            <a:r>
              <a:rPr kumimoji="1" lang="ja-JP" altLang="en-US" sz="4800" b="1" dirty="0" smtClean="0"/>
              <a:t>みまもりぃぬ</a:t>
            </a:r>
            <a:endParaRPr kumimoji="1" lang="ja-JP" altLang="en-US" sz="4800" b="1" dirty="0"/>
          </a:p>
        </p:txBody>
      </p:sp>
      <p:graphicFrame>
        <p:nvGraphicFramePr>
          <p:cNvPr id="13" name="オブジェクト 12"/>
          <p:cNvGraphicFramePr>
            <a:graphicFrameLocks noChangeAspect="1"/>
          </p:cNvGraphicFramePr>
          <p:nvPr>
            <p:extLst>
              <p:ext uri="{D42A27DB-BD31-4B8C-83A1-F6EECF244321}">
                <p14:modId xmlns:p14="http://schemas.microsoft.com/office/powerpoint/2010/main" val="746073403"/>
              </p:ext>
            </p:extLst>
          </p:nvPr>
        </p:nvGraphicFramePr>
        <p:xfrm>
          <a:off x="4435475" y="5165594"/>
          <a:ext cx="5035550" cy="1214438"/>
        </p:xfrm>
        <a:graphic>
          <a:graphicData uri="http://schemas.openxmlformats.org/presentationml/2006/ole">
            <mc:AlternateContent xmlns:mc="http://schemas.openxmlformats.org/markup-compatibility/2006">
              <mc:Choice xmlns:v="urn:schemas-microsoft-com:vml" Requires="v">
                <p:oleObj spid="_x0000_s7362" name="文書" r:id="rId4" imgW="10077678" imgH="2436576" progId="Word.Document.12">
                  <p:embed/>
                </p:oleObj>
              </mc:Choice>
              <mc:Fallback>
                <p:oleObj name="文書" r:id="rId4" imgW="10077678" imgH="2436576" progId="Word.Document.12">
                  <p:embed/>
                  <p:pic>
                    <p:nvPicPr>
                      <p:cNvPr id="13" name="オブジェクト 12"/>
                      <p:cNvPicPr/>
                      <p:nvPr/>
                    </p:nvPicPr>
                    <p:blipFill>
                      <a:blip r:embed="rId5"/>
                      <a:stretch>
                        <a:fillRect/>
                      </a:stretch>
                    </p:blipFill>
                    <p:spPr>
                      <a:xfrm>
                        <a:off x="4435475" y="5165594"/>
                        <a:ext cx="5035550" cy="1214438"/>
                      </a:xfrm>
                      <a:prstGeom prst="rect">
                        <a:avLst/>
                      </a:prstGeom>
                    </p:spPr>
                  </p:pic>
                </p:oleObj>
              </mc:Fallback>
            </mc:AlternateContent>
          </a:graphicData>
        </a:graphic>
      </p:graphicFrame>
      <p:pic>
        <p:nvPicPr>
          <p:cNvPr id="15" name="図 14"/>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231" b="97538" l="5856" r="94144">
                        <a14:foregroundMark x1="30631" y1="19692" x2="30631" y2="19692"/>
                        <a14:foregroundMark x1="34234" y1="19692" x2="34234" y2="19692"/>
                        <a14:foregroundMark x1="64865" y1="22462" x2="64865" y2="22462"/>
                        <a14:foregroundMark x1="64414" y1="24000" x2="64414" y2="24000"/>
                        <a14:foregroundMark x1="63063" y1="20308" x2="63063" y2="20308"/>
                        <a14:foregroundMark x1="57658" y1="22769" x2="57658" y2="22769"/>
                        <a14:foregroundMark x1="53604" y1="26462" x2="53604" y2="26462"/>
                        <a14:foregroundMark x1="63514" y1="25231" x2="63514" y2="25231"/>
                        <a14:foregroundMark x1="52252" y1="25231" x2="52252" y2="25231"/>
                        <a14:foregroundMark x1="42793" y1="24000" x2="42793" y2="24000"/>
                        <a14:foregroundMark x1="31081" y1="18154" x2="31081" y2="18154"/>
                        <a14:foregroundMark x1="40991" y1="22769" x2="40991" y2="22769"/>
                        <a14:foregroundMark x1="33784" y1="17846" x2="33784" y2="17846"/>
                        <a14:foregroundMark x1="30631" y1="25538" x2="30631" y2="25538"/>
                      </a14:backgroundRemoval>
                    </a14:imgEffect>
                  </a14:imgLayer>
                </a14:imgProps>
              </a:ext>
              <a:ext uri="{28A0092B-C50C-407E-A947-70E740481C1C}">
                <a14:useLocalDpi xmlns:a14="http://schemas.microsoft.com/office/drawing/2010/main" val="0"/>
              </a:ext>
            </a:extLst>
          </a:blip>
          <a:srcRect/>
          <a:stretch>
            <a:fillRect/>
          </a:stretch>
        </p:blipFill>
        <p:spPr bwMode="auto">
          <a:xfrm>
            <a:off x="6419891" y="1371883"/>
            <a:ext cx="2679311" cy="3917748"/>
          </a:xfrm>
          <a:prstGeom prst="rect">
            <a:avLst/>
          </a:prstGeom>
          <a:noFill/>
          <a:extLst>
            <a:ext uri="{909E8E84-426E-40DD-AFC4-6F175D3DCCD1}">
              <a14:hiddenFill xmlns:a14="http://schemas.microsoft.com/office/drawing/2010/main">
                <a:solidFill>
                  <a:srgbClr val="FFFFFF"/>
                </a:solidFill>
              </a14:hiddenFill>
            </a:ext>
          </a:extLst>
        </p:spPr>
      </p:pic>
      <p:sp>
        <p:nvSpPr>
          <p:cNvPr id="17" name="角丸四角形 16"/>
          <p:cNvSpPr/>
          <p:nvPr/>
        </p:nvSpPr>
        <p:spPr>
          <a:xfrm>
            <a:off x="5110480" y="164396"/>
            <a:ext cx="4613184" cy="12074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sz="2400" dirty="0" smtClean="0">
              <a:latin typeface="HGP創英角ｺﾞｼｯｸUB" panose="020B0900000000000000" pitchFamily="50" charset="-128"/>
              <a:ea typeface="HGP創英角ｺﾞｼｯｸUB" panose="020B0900000000000000" pitchFamily="50" charset="-128"/>
            </a:endParaRPr>
          </a:p>
        </p:txBody>
      </p:sp>
      <p:graphicFrame>
        <p:nvGraphicFramePr>
          <p:cNvPr id="18" name="オブジェクト 17"/>
          <p:cNvGraphicFramePr>
            <a:graphicFrameLocks noChangeAspect="1"/>
          </p:cNvGraphicFramePr>
          <p:nvPr>
            <p:extLst>
              <p:ext uri="{D42A27DB-BD31-4B8C-83A1-F6EECF244321}">
                <p14:modId xmlns:p14="http://schemas.microsoft.com/office/powerpoint/2010/main" val="3083785366"/>
              </p:ext>
            </p:extLst>
          </p:nvPr>
        </p:nvGraphicFramePr>
        <p:xfrm>
          <a:off x="5392738" y="255588"/>
          <a:ext cx="4060825" cy="1116012"/>
        </p:xfrm>
        <a:graphic>
          <a:graphicData uri="http://schemas.openxmlformats.org/presentationml/2006/ole">
            <mc:AlternateContent xmlns:mc="http://schemas.openxmlformats.org/markup-compatibility/2006">
              <mc:Choice xmlns:v="urn:schemas-microsoft-com:vml" Requires="v">
                <p:oleObj spid="_x0000_s7363" name="文書" r:id="rId8" imgW="8519581" imgH="2358870" progId="Word.Document.12">
                  <p:embed/>
                </p:oleObj>
              </mc:Choice>
              <mc:Fallback>
                <p:oleObj name="文書" r:id="rId8" imgW="8519581" imgH="2358870" progId="Word.Document.12">
                  <p:embed/>
                  <p:pic>
                    <p:nvPicPr>
                      <p:cNvPr id="15" name="オブジェクト 14"/>
                      <p:cNvPicPr/>
                      <p:nvPr/>
                    </p:nvPicPr>
                    <p:blipFill>
                      <a:blip r:embed="rId9"/>
                      <a:stretch>
                        <a:fillRect/>
                      </a:stretch>
                    </p:blipFill>
                    <p:spPr>
                      <a:xfrm>
                        <a:off x="5392738" y="255588"/>
                        <a:ext cx="4060825" cy="1116012"/>
                      </a:xfrm>
                      <a:prstGeom prst="rect">
                        <a:avLst/>
                      </a:prstGeom>
                    </p:spPr>
                  </p:pic>
                </p:oleObj>
              </mc:Fallback>
            </mc:AlternateContent>
          </a:graphicData>
        </a:graphic>
      </p:graphicFrame>
      <p:graphicFrame>
        <p:nvGraphicFramePr>
          <p:cNvPr id="16" name="オブジェクト 15"/>
          <p:cNvGraphicFramePr>
            <a:graphicFrameLocks noChangeAspect="1"/>
          </p:cNvGraphicFramePr>
          <p:nvPr>
            <p:extLst>
              <p:ext uri="{D42A27DB-BD31-4B8C-83A1-F6EECF244321}">
                <p14:modId xmlns:p14="http://schemas.microsoft.com/office/powerpoint/2010/main" val="1850424867"/>
              </p:ext>
            </p:extLst>
          </p:nvPr>
        </p:nvGraphicFramePr>
        <p:xfrm>
          <a:off x="511175" y="268288"/>
          <a:ext cx="3159125" cy="835025"/>
        </p:xfrm>
        <a:graphic>
          <a:graphicData uri="http://schemas.openxmlformats.org/presentationml/2006/ole">
            <mc:AlternateContent xmlns:mc="http://schemas.openxmlformats.org/markup-compatibility/2006">
              <mc:Choice xmlns:v="urn:schemas-microsoft-com:vml" Requires="v">
                <p:oleObj spid="_x0000_s7364" name="文書" r:id="rId10" imgW="3450636" imgH="913761" progId="Word.Document.12">
                  <p:embed/>
                </p:oleObj>
              </mc:Choice>
              <mc:Fallback>
                <p:oleObj name="文書" r:id="rId10" imgW="3450636" imgH="913761" progId="Word.Document.12">
                  <p:embed/>
                  <p:pic>
                    <p:nvPicPr>
                      <p:cNvPr id="14" name="オブジェクト 13"/>
                      <p:cNvPicPr/>
                      <p:nvPr/>
                    </p:nvPicPr>
                    <p:blipFill>
                      <a:blip r:embed="rId11"/>
                      <a:stretch>
                        <a:fillRect/>
                      </a:stretch>
                    </p:blipFill>
                    <p:spPr>
                      <a:xfrm>
                        <a:off x="511175" y="268288"/>
                        <a:ext cx="3159125" cy="835025"/>
                      </a:xfrm>
                      <a:prstGeom prst="rect">
                        <a:avLst/>
                      </a:prstGeom>
                    </p:spPr>
                  </p:pic>
                </p:oleObj>
              </mc:Fallback>
            </mc:AlternateContent>
          </a:graphicData>
        </a:graphic>
      </p:graphicFrame>
      <p:pic>
        <p:nvPicPr>
          <p:cNvPr id="19" name="図 18"/>
          <p:cNvPicPr>
            <a:picLocks noChangeAspect="1"/>
          </p:cNvPicPr>
          <p:nvPr/>
        </p:nvPicPr>
        <p:blipFill>
          <a:blip r:embed="rId12"/>
          <a:stretch>
            <a:fillRect/>
          </a:stretch>
        </p:blipFill>
        <p:spPr>
          <a:xfrm>
            <a:off x="747604" y="1542529"/>
            <a:ext cx="4900085" cy="4366638"/>
          </a:xfrm>
          <a:prstGeom prst="rect">
            <a:avLst/>
          </a:prstGeom>
        </p:spPr>
      </p:pic>
    </p:spTree>
    <p:extLst>
      <p:ext uri="{BB962C8B-B14F-4D97-AF65-F5344CB8AC3E}">
        <p14:creationId xmlns:p14="http://schemas.microsoft.com/office/powerpoint/2010/main" val="442838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32629"/>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endParaRPr kumimoji="1" lang="en-US" altLang="ja-JP" sz="3600" dirty="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3600" dirty="0" smtClean="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4400" dirty="0" smtClean="0">
              <a:solidFill>
                <a:schemeClr val="accent2"/>
              </a:solidFill>
              <a:latin typeface="HGP創英角ｺﾞｼｯｸUB" panose="020B0900000000000000" pitchFamily="50" charset="-128"/>
              <a:ea typeface="HGP創英角ｺﾞｼｯｸUB" panose="020B0900000000000000" pitchFamily="50" charset="-128"/>
            </a:endParaRPr>
          </a:p>
          <a:p>
            <a:endParaRPr kumimoji="1" lang="en-US" altLang="ja-JP" sz="1400" dirty="0" smtClean="0">
              <a:latin typeface="HG丸ｺﾞｼｯｸM-PRO" panose="020F0600000000000000" pitchFamily="50" charset="-128"/>
              <a:ea typeface="HG丸ｺﾞｼｯｸM-PRO" panose="020F0600000000000000" pitchFamily="50" charset="-128"/>
            </a:endParaRPr>
          </a:p>
          <a:p>
            <a:endParaRPr kumimoji="1" lang="ja-JP" altLang="en-US" sz="2800" dirty="0" smtClean="0">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8160152" y="5189251"/>
            <a:ext cx="1227688" cy="477520"/>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r"/>
            <a:r>
              <a:rPr kumimoji="1" lang="ja-JP" altLang="en-US" dirty="0" smtClean="0">
                <a:latin typeface="HG丸ｺﾞｼｯｸM-PRO" panose="020F0600000000000000" pitchFamily="50" charset="-128"/>
                <a:ea typeface="HG丸ｺﾞｼｯｸM-PRO" panose="020F0600000000000000" pitchFamily="50" charset="-128"/>
              </a:rPr>
              <a:t>９０円</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8704161" y="5853265"/>
            <a:ext cx="681749" cy="478037"/>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r"/>
            <a:endParaRPr kumimoji="1" lang="ja-JP" altLang="en-US" dirty="0">
              <a:latin typeface="HG丸ｺﾞｼｯｸM-PRO" panose="020F0600000000000000" pitchFamily="50" charset="-128"/>
              <a:ea typeface="HG丸ｺﾞｼｯｸM-PRO" panose="020F0600000000000000" pitchFamily="50" charset="-128"/>
            </a:endParaRPr>
          </a:p>
        </p:txBody>
      </p:sp>
      <p:pic>
        <p:nvPicPr>
          <p:cNvPr id="11" name="図 10"/>
          <p:cNvPicPr>
            <a:picLocks noChangeAspect="1"/>
          </p:cNvPicPr>
          <p:nvPr/>
        </p:nvPicPr>
        <p:blipFill rotWithShape="1">
          <a:blip r:embed="rId4">
            <a:extLst>
              <a:ext uri="{BEBA8EAE-BF5A-486C-A8C5-ECC9F3942E4B}">
                <a14:imgProps xmlns:a14="http://schemas.microsoft.com/office/drawing/2010/main">
                  <a14:imgLayer r:embed="rId5">
                    <a14:imgEffect>
                      <a14:backgroundRemoval t="0" b="100000" l="0" r="100000">
                        <a14:foregroundMark x1="58953" y1="64195" x2="58953" y2="64195"/>
                        <a14:foregroundMark x1="66942" y1="60593" x2="66942" y2="60593"/>
                        <a14:foregroundMark x1="13223" y1="58686" x2="13223" y2="58686"/>
                      </a14:backgroundRemoval>
                    </a14:imgEffect>
                  </a14:imgLayer>
                </a14:imgProps>
              </a:ext>
            </a:extLst>
          </a:blip>
          <a:srcRect l="4505" t="6791"/>
          <a:stretch/>
        </p:blipFill>
        <p:spPr>
          <a:xfrm>
            <a:off x="8355462" y="335666"/>
            <a:ext cx="1032378" cy="1310254"/>
          </a:xfrm>
          <a:prstGeom prst="rect">
            <a:avLst/>
          </a:prstGeom>
        </p:spPr>
      </p:pic>
      <p:graphicFrame>
        <p:nvGraphicFramePr>
          <p:cNvPr id="12" name="オブジェクト 11"/>
          <p:cNvGraphicFramePr>
            <a:graphicFrameLocks noChangeAspect="1"/>
          </p:cNvGraphicFramePr>
          <p:nvPr>
            <p:extLst>
              <p:ext uri="{D42A27DB-BD31-4B8C-83A1-F6EECF244321}">
                <p14:modId xmlns:p14="http://schemas.microsoft.com/office/powerpoint/2010/main" val="1842101452"/>
              </p:ext>
            </p:extLst>
          </p:nvPr>
        </p:nvGraphicFramePr>
        <p:xfrm>
          <a:off x="409575" y="1201738"/>
          <a:ext cx="9075738" cy="1992312"/>
        </p:xfrm>
        <a:graphic>
          <a:graphicData uri="http://schemas.openxmlformats.org/presentationml/2006/ole">
            <mc:AlternateContent xmlns:mc="http://schemas.openxmlformats.org/markup-compatibility/2006">
              <mc:Choice xmlns:v="urn:schemas-microsoft-com:vml" Requires="v">
                <p:oleObj spid="_x0000_s6373" name="文書" r:id="rId6" imgW="12162286" imgH="2589109" progId="Word.Document.12">
                  <p:embed/>
                </p:oleObj>
              </mc:Choice>
              <mc:Fallback>
                <p:oleObj name="文書" r:id="rId6" imgW="12162286" imgH="2589109" progId="Word.Document.12">
                  <p:embed/>
                  <p:pic>
                    <p:nvPicPr>
                      <p:cNvPr id="2" name="オブジェクト 1"/>
                      <p:cNvPicPr/>
                      <p:nvPr/>
                    </p:nvPicPr>
                    <p:blipFill>
                      <a:blip r:embed="rId7"/>
                      <a:stretch>
                        <a:fillRect/>
                      </a:stretch>
                    </p:blipFill>
                    <p:spPr>
                      <a:xfrm>
                        <a:off x="409575" y="1201738"/>
                        <a:ext cx="9075738" cy="1992312"/>
                      </a:xfrm>
                      <a:prstGeom prst="rect">
                        <a:avLst/>
                      </a:prstGeom>
                    </p:spPr>
                  </p:pic>
                </p:oleObj>
              </mc:Fallback>
            </mc:AlternateContent>
          </a:graphicData>
        </a:graphic>
      </p:graphicFrame>
      <p:graphicFrame>
        <p:nvGraphicFramePr>
          <p:cNvPr id="13" name="オブジェクト 12"/>
          <p:cNvGraphicFramePr>
            <a:graphicFrameLocks noChangeAspect="1"/>
          </p:cNvGraphicFramePr>
          <p:nvPr>
            <p:extLst>
              <p:ext uri="{D42A27DB-BD31-4B8C-83A1-F6EECF244321}">
                <p14:modId xmlns:p14="http://schemas.microsoft.com/office/powerpoint/2010/main" val="1604019566"/>
              </p:ext>
            </p:extLst>
          </p:nvPr>
        </p:nvGraphicFramePr>
        <p:xfrm>
          <a:off x="414338" y="3059113"/>
          <a:ext cx="8588375" cy="3352800"/>
        </p:xfrm>
        <a:graphic>
          <a:graphicData uri="http://schemas.openxmlformats.org/presentationml/2006/ole">
            <mc:AlternateContent xmlns:mc="http://schemas.openxmlformats.org/markup-compatibility/2006">
              <mc:Choice xmlns:v="urn:schemas-microsoft-com:vml" Requires="v">
                <p:oleObj spid="_x0000_s6374" name="文書" r:id="rId8" imgW="11899811" imgH="4604779" progId="Word.Document.12">
                  <p:embed/>
                </p:oleObj>
              </mc:Choice>
              <mc:Fallback>
                <p:oleObj name="文書" r:id="rId8" imgW="11899811" imgH="4604779" progId="Word.Document.12">
                  <p:embed/>
                  <p:pic>
                    <p:nvPicPr>
                      <p:cNvPr id="12" name="オブジェクト 11"/>
                      <p:cNvPicPr/>
                      <p:nvPr/>
                    </p:nvPicPr>
                    <p:blipFill>
                      <a:blip r:embed="rId9"/>
                      <a:stretch>
                        <a:fillRect/>
                      </a:stretch>
                    </p:blipFill>
                    <p:spPr>
                      <a:xfrm>
                        <a:off x="414338" y="3059113"/>
                        <a:ext cx="8588375" cy="3352800"/>
                      </a:xfrm>
                      <a:prstGeom prst="rect">
                        <a:avLst/>
                      </a:prstGeom>
                    </p:spPr>
                  </p:pic>
                </p:oleObj>
              </mc:Fallback>
            </mc:AlternateContent>
          </a:graphicData>
        </a:graphic>
      </p:graphicFrame>
      <p:sp>
        <p:nvSpPr>
          <p:cNvPr id="6" name="正方形/長方形 5"/>
          <p:cNvSpPr/>
          <p:nvPr/>
        </p:nvSpPr>
        <p:spPr>
          <a:xfrm>
            <a:off x="8160152" y="4496753"/>
            <a:ext cx="1227688" cy="477520"/>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r"/>
            <a:r>
              <a:rPr kumimoji="1" lang="ja-JP" altLang="en-US" dirty="0" smtClean="0">
                <a:latin typeface="HG丸ｺﾞｼｯｸM-PRO" panose="020F0600000000000000" pitchFamily="50" charset="-128"/>
                <a:ea typeface="HG丸ｺﾞｼｯｸM-PRO" panose="020F0600000000000000" pitchFamily="50" charset="-128"/>
              </a:rPr>
              <a:t>３１０円</a:t>
            </a:r>
            <a:endParaRPr kumimoji="1" lang="ja-JP" altLang="en-US" dirty="0">
              <a:latin typeface="HG丸ｺﾞｼｯｸM-PRO" panose="020F0600000000000000" pitchFamily="50" charset="-128"/>
              <a:ea typeface="HG丸ｺﾞｼｯｸM-PRO" panose="020F0600000000000000" pitchFamily="50" charset="-128"/>
            </a:endParaRP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3449527611"/>
              </p:ext>
            </p:extLst>
          </p:nvPr>
        </p:nvGraphicFramePr>
        <p:xfrm>
          <a:off x="8813068" y="5929427"/>
          <a:ext cx="768350" cy="474662"/>
        </p:xfrm>
        <a:graphic>
          <a:graphicData uri="http://schemas.openxmlformats.org/presentationml/2006/ole">
            <mc:AlternateContent xmlns:mc="http://schemas.openxmlformats.org/markup-compatibility/2006">
              <mc:Choice xmlns:v="urn:schemas-microsoft-com:vml" Requires="v">
                <p:oleObj spid="_x0000_s6375" name="文書" r:id="rId10" imgW="769034" imgH="474148" progId="Word.Document.12">
                  <p:embed/>
                </p:oleObj>
              </mc:Choice>
              <mc:Fallback>
                <p:oleObj name="文書" r:id="rId10" imgW="769034" imgH="474148" progId="Word.Document.12">
                  <p:embed/>
                  <p:pic>
                    <p:nvPicPr>
                      <p:cNvPr id="0" name=""/>
                      <p:cNvPicPr/>
                      <p:nvPr/>
                    </p:nvPicPr>
                    <p:blipFill>
                      <a:blip r:embed="rId11"/>
                      <a:stretch>
                        <a:fillRect/>
                      </a:stretch>
                    </p:blipFill>
                    <p:spPr>
                      <a:xfrm>
                        <a:off x="8813068" y="5929427"/>
                        <a:ext cx="768350" cy="474662"/>
                      </a:xfrm>
                      <a:prstGeom prst="rect">
                        <a:avLst/>
                      </a:prstGeom>
                    </p:spPr>
                  </p:pic>
                </p:oleObj>
              </mc:Fallback>
            </mc:AlternateContent>
          </a:graphicData>
        </a:graphic>
      </p:graphicFrame>
      <p:sp>
        <p:nvSpPr>
          <p:cNvPr id="14" name="正方形/長方形 13"/>
          <p:cNvSpPr/>
          <p:nvPr/>
        </p:nvSpPr>
        <p:spPr>
          <a:xfrm>
            <a:off x="8297587" y="4549368"/>
            <a:ext cx="1030448" cy="366879"/>
          </a:xfrm>
          <a:prstGeom prst="rect">
            <a:avLst/>
          </a:prstGeom>
          <a:ln>
            <a:noFill/>
          </a:ln>
        </p:spPr>
        <p:style>
          <a:lnRef idx="2">
            <a:schemeClr val="dk1"/>
          </a:lnRef>
          <a:fillRef idx="1">
            <a:schemeClr val="lt1"/>
          </a:fillRef>
          <a:effectRef idx="0">
            <a:schemeClr val="dk1"/>
          </a:effectRef>
          <a:fontRef idx="minor">
            <a:schemeClr val="dk1"/>
          </a:fontRef>
        </p:style>
        <p:txBody>
          <a:bodyPr rtlCol="0" anchor="b"/>
          <a:lstStyle/>
          <a:p>
            <a:pPr algn="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5" name="正方形/長方形 14"/>
          <p:cNvSpPr/>
          <p:nvPr/>
        </p:nvSpPr>
        <p:spPr>
          <a:xfrm>
            <a:off x="8297587" y="5236206"/>
            <a:ext cx="1030448" cy="366879"/>
          </a:xfrm>
          <a:prstGeom prst="rect">
            <a:avLst/>
          </a:prstGeom>
          <a:ln>
            <a:noFill/>
          </a:ln>
        </p:spPr>
        <p:style>
          <a:lnRef idx="2">
            <a:schemeClr val="dk1"/>
          </a:lnRef>
          <a:fillRef idx="1">
            <a:schemeClr val="lt1"/>
          </a:fillRef>
          <a:effectRef idx="0">
            <a:schemeClr val="dk1"/>
          </a:effectRef>
          <a:fontRef idx="minor">
            <a:schemeClr val="dk1"/>
          </a:fontRef>
        </p:style>
        <p:txBody>
          <a:bodyPr rtlCol="0" anchor="b"/>
          <a:lstStyle/>
          <a:p>
            <a:pPr algn="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6" name="正方形/長方形 15"/>
          <p:cNvSpPr/>
          <p:nvPr/>
        </p:nvSpPr>
        <p:spPr>
          <a:xfrm>
            <a:off x="8801493" y="5897417"/>
            <a:ext cx="535904" cy="408873"/>
          </a:xfrm>
          <a:prstGeom prst="rect">
            <a:avLst/>
          </a:prstGeom>
          <a:ln>
            <a:noFill/>
          </a:ln>
        </p:spPr>
        <p:style>
          <a:lnRef idx="2">
            <a:schemeClr val="dk1"/>
          </a:lnRef>
          <a:fillRef idx="1">
            <a:schemeClr val="lt1"/>
          </a:fillRef>
          <a:effectRef idx="0">
            <a:schemeClr val="dk1"/>
          </a:effectRef>
          <a:fontRef idx="minor">
            <a:schemeClr val="dk1"/>
          </a:fontRef>
        </p:style>
        <p:txBody>
          <a:bodyPr rtlCol="0" anchor="b"/>
          <a:lstStyle/>
          <a:p>
            <a:pPr algn="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8" name="正方形/長方形 17"/>
          <p:cNvSpPr/>
          <p:nvPr/>
        </p:nvSpPr>
        <p:spPr>
          <a:xfrm>
            <a:off x="327702" y="3675005"/>
            <a:ext cx="9157611" cy="2752840"/>
          </a:xfrm>
          <a:prstGeom prst="rect">
            <a:avLst/>
          </a:prstGeom>
          <a:ln>
            <a:noFill/>
          </a:ln>
        </p:spPr>
        <p:style>
          <a:lnRef idx="2">
            <a:schemeClr val="dk1"/>
          </a:lnRef>
          <a:fillRef idx="1">
            <a:schemeClr val="lt1"/>
          </a:fillRef>
          <a:effectRef idx="0">
            <a:schemeClr val="dk1"/>
          </a:effectRef>
          <a:fontRef idx="minor">
            <a:schemeClr val="dk1"/>
          </a:fontRef>
        </p:style>
        <p:txBody>
          <a:bodyPr rtlCol="0" anchor="b"/>
          <a:lstStyle/>
          <a:p>
            <a:pPr algn="r"/>
            <a:endParaRPr kumimoji="1" lang="ja-JP" altLang="en-US" dirty="0">
              <a:latin typeface="HG丸ｺﾞｼｯｸM-PRO" panose="020F0600000000000000" pitchFamily="50" charset="-128"/>
              <a:ea typeface="HG丸ｺﾞｼｯｸM-PRO" panose="020F0600000000000000" pitchFamily="50" charset="-128"/>
            </a:endParaRPr>
          </a:p>
        </p:txBody>
      </p:sp>
      <p:pic>
        <p:nvPicPr>
          <p:cNvPr id="19" name="図 18"/>
          <p:cNvPicPr>
            <a:picLocks noChangeAspect="1"/>
          </p:cNvPicPr>
          <p:nvPr/>
        </p:nvPicPr>
        <p:blipFill>
          <a:blip r:embed="rId12">
            <a:extLst>
              <a:ext uri="{BEBA8EAE-BF5A-486C-A8C5-ECC9F3942E4B}">
                <a14:imgProps xmlns:a14="http://schemas.microsoft.com/office/drawing/2010/main">
                  <a14:imgLayer r:embed="rId13">
                    <a14:imgEffect>
                      <a14:backgroundRemoval t="9559" b="91912" l="9353" r="92806"/>
                    </a14:imgEffect>
                  </a14:imgLayer>
                </a14:imgProps>
              </a:ext>
            </a:extLst>
          </a:blip>
          <a:stretch>
            <a:fillRect/>
          </a:stretch>
        </p:blipFill>
        <p:spPr>
          <a:xfrm rot="16200000">
            <a:off x="8733659" y="3099293"/>
            <a:ext cx="812800" cy="795258"/>
          </a:xfrm>
          <a:prstGeom prst="rect">
            <a:avLst/>
          </a:prstGeom>
        </p:spPr>
      </p:pic>
      <p:graphicFrame>
        <p:nvGraphicFramePr>
          <p:cNvPr id="20" name="オブジェクト 19"/>
          <p:cNvGraphicFramePr>
            <a:graphicFrameLocks noChangeAspect="1"/>
          </p:cNvGraphicFramePr>
          <p:nvPr>
            <p:extLst>
              <p:ext uri="{D42A27DB-BD31-4B8C-83A1-F6EECF244321}">
                <p14:modId xmlns:p14="http://schemas.microsoft.com/office/powerpoint/2010/main" val="2839538098"/>
              </p:ext>
            </p:extLst>
          </p:nvPr>
        </p:nvGraphicFramePr>
        <p:xfrm>
          <a:off x="409575" y="238046"/>
          <a:ext cx="9067800" cy="914400"/>
        </p:xfrm>
        <a:graphic>
          <a:graphicData uri="http://schemas.openxmlformats.org/presentationml/2006/ole">
            <mc:AlternateContent xmlns:mc="http://schemas.openxmlformats.org/markup-compatibility/2006">
              <mc:Choice xmlns:v="urn:schemas-microsoft-com:vml" Requires="v">
                <p:oleObj spid="_x0000_s6376" name="文書" r:id="rId14" imgW="9268858" imgH="937145" progId="Word.Document.12">
                  <p:embed/>
                </p:oleObj>
              </mc:Choice>
              <mc:Fallback>
                <p:oleObj name="文書" r:id="rId14" imgW="9268858" imgH="937145" progId="Word.Document.12">
                  <p:embed/>
                  <p:pic>
                    <p:nvPicPr>
                      <p:cNvPr id="12" name="オブジェクト 11"/>
                      <p:cNvPicPr/>
                      <p:nvPr/>
                    </p:nvPicPr>
                    <p:blipFill>
                      <a:blip r:embed="rId15"/>
                      <a:stretch>
                        <a:fillRect/>
                      </a:stretch>
                    </p:blipFill>
                    <p:spPr>
                      <a:xfrm>
                        <a:off x="409575" y="238046"/>
                        <a:ext cx="9067800" cy="914400"/>
                      </a:xfrm>
                      <a:prstGeom prst="rect">
                        <a:avLst/>
                      </a:prstGeom>
                    </p:spPr>
                  </p:pic>
                </p:oleObj>
              </mc:Fallback>
            </mc:AlternateContent>
          </a:graphicData>
        </a:graphic>
      </p:graphicFrame>
    </p:spTree>
    <p:extLst>
      <p:ext uri="{BB962C8B-B14F-4D97-AF65-F5344CB8AC3E}">
        <p14:creationId xmlns:p14="http://schemas.microsoft.com/office/powerpoint/2010/main" val="158005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6"/>
                                        </p:tgtEl>
                                      </p:cBhvr>
                                    </p:animEffect>
                                    <p:set>
                                      <p:cBhvr>
                                        <p:cTn id="22" dur="1" fill="hold">
                                          <p:stCondLst>
                                            <p:cond delay="499"/>
                                          </p:stCondLst>
                                        </p:cTn>
                                        <p:tgtEl>
                                          <p:spTgt spid="16"/>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04348"/>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r>
              <a:rPr kumimoji="1" lang="ja-JP" altLang="en-US" sz="4400" dirty="0">
                <a:solidFill>
                  <a:srgbClr val="ED7D31"/>
                </a:solidFill>
                <a:latin typeface="HGP創英角ｺﾞｼｯｸUB" panose="020B0900000000000000" pitchFamily="50" charset="-128"/>
                <a:ea typeface="HGP創英角ｺﾞｼｯｸUB" panose="020B0900000000000000" pitchFamily="50" charset="-128"/>
              </a:rPr>
              <a:t>　</a:t>
            </a:r>
            <a:endParaRPr kumimoji="1" lang="en-US" altLang="ja-JP" sz="1400" dirty="0" smtClean="0">
              <a:latin typeface="HG丸ｺﾞｼｯｸM-PRO" panose="020F0600000000000000" pitchFamily="50" charset="-128"/>
              <a:ea typeface="HG丸ｺﾞｼｯｸM-PRO" panose="020F0600000000000000" pitchFamily="50" charset="-128"/>
            </a:endParaRPr>
          </a:p>
          <a:p>
            <a:r>
              <a:rPr kumimoji="1" lang="ja-JP" altLang="en-US" sz="2800" dirty="0" smtClean="0">
                <a:latin typeface="HG丸ｺﾞｼｯｸM-PRO" panose="020F0600000000000000" pitchFamily="50" charset="-128"/>
                <a:ea typeface="HG丸ｺﾞｼｯｸM-PRO" panose="020F0600000000000000" pitchFamily="50" charset="-128"/>
              </a:rPr>
              <a:t>　</a:t>
            </a:r>
            <a:r>
              <a:rPr kumimoji="1" lang="ja-JP" altLang="en-US" sz="2800" dirty="0">
                <a:latin typeface="HG丸ｺﾞｼｯｸM-PRO" panose="020F0600000000000000" pitchFamily="50" charset="-128"/>
                <a:ea typeface="HG丸ｺﾞｼｯｸM-PRO" panose="020F0600000000000000" pitchFamily="50" charset="-128"/>
              </a:rPr>
              <a:t>　</a:t>
            </a:r>
            <a:endParaRPr kumimoji="1" lang="ja-JP" altLang="en-US" sz="2800" dirty="0" smtClean="0">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rotWithShape="1">
          <a:blip r:embed="rId4"/>
          <a:srcRect l="4505" t="6791"/>
          <a:stretch/>
        </p:blipFill>
        <p:spPr>
          <a:xfrm>
            <a:off x="311083" y="1406259"/>
            <a:ext cx="1773882" cy="2251342"/>
          </a:xfrm>
          <a:prstGeom prst="rect">
            <a:avLst/>
          </a:prstGeom>
        </p:spPr>
      </p:pic>
      <p:sp>
        <p:nvSpPr>
          <p:cNvPr id="13" name="フリーフォーム 12"/>
          <p:cNvSpPr/>
          <p:nvPr/>
        </p:nvSpPr>
        <p:spPr>
          <a:xfrm>
            <a:off x="666161" y="3903017"/>
            <a:ext cx="7484146" cy="2446157"/>
          </a:xfrm>
          <a:custGeom>
            <a:avLst/>
            <a:gdLst>
              <a:gd name="connsiteX0" fmla="*/ 347269 w 7437012"/>
              <a:gd name="connsiteY0" fmla="*/ 0 h 2083571"/>
              <a:gd name="connsiteX1" fmla="*/ 6685127 w 7437012"/>
              <a:gd name="connsiteY1" fmla="*/ 0 h 2083571"/>
              <a:gd name="connsiteX2" fmla="*/ 7032396 w 7437012"/>
              <a:gd name="connsiteY2" fmla="*/ 347269 h 2083571"/>
              <a:gd name="connsiteX3" fmla="*/ 7032396 w 7437012"/>
              <a:gd name="connsiteY3" fmla="*/ 585983 h 2083571"/>
              <a:gd name="connsiteX4" fmla="*/ 7437012 w 7437012"/>
              <a:gd name="connsiteY4" fmla="*/ 797890 h 2083571"/>
              <a:gd name="connsiteX5" fmla="*/ 7032396 w 7437012"/>
              <a:gd name="connsiteY5" fmla="*/ 855389 h 2083571"/>
              <a:gd name="connsiteX6" fmla="*/ 7032396 w 7437012"/>
              <a:gd name="connsiteY6" fmla="*/ 1736302 h 2083571"/>
              <a:gd name="connsiteX7" fmla="*/ 6685127 w 7437012"/>
              <a:gd name="connsiteY7" fmla="*/ 2083571 h 2083571"/>
              <a:gd name="connsiteX8" fmla="*/ 347269 w 7437012"/>
              <a:gd name="connsiteY8" fmla="*/ 2083571 h 2083571"/>
              <a:gd name="connsiteX9" fmla="*/ 0 w 7437012"/>
              <a:gd name="connsiteY9" fmla="*/ 1736302 h 2083571"/>
              <a:gd name="connsiteX10" fmla="*/ 0 w 7437012"/>
              <a:gd name="connsiteY10" fmla="*/ 347269 h 2083571"/>
              <a:gd name="connsiteX11" fmla="*/ 347269 w 7437012"/>
              <a:gd name="connsiteY11" fmla="*/ 0 h 2083571"/>
              <a:gd name="connsiteX0" fmla="*/ 347269 w 7484146"/>
              <a:gd name="connsiteY0" fmla="*/ 0 h 2083571"/>
              <a:gd name="connsiteX1" fmla="*/ 6685127 w 7484146"/>
              <a:gd name="connsiteY1" fmla="*/ 0 h 2083571"/>
              <a:gd name="connsiteX2" fmla="*/ 7032396 w 7484146"/>
              <a:gd name="connsiteY2" fmla="*/ 347269 h 2083571"/>
              <a:gd name="connsiteX3" fmla="*/ 7032396 w 7484146"/>
              <a:gd name="connsiteY3" fmla="*/ 585983 h 2083571"/>
              <a:gd name="connsiteX4" fmla="*/ 7484146 w 7484146"/>
              <a:gd name="connsiteY4" fmla="*/ 665915 h 2083571"/>
              <a:gd name="connsiteX5" fmla="*/ 7032396 w 7484146"/>
              <a:gd name="connsiteY5" fmla="*/ 855389 h 2083571"/>
              <a:gd name="connsiteX6" fmla="*/ 7032396 w 7484146"/>
              <a:gd name="connsiteY6" fmla="*/ 1736302 h 2083571"/>
              <a:gd name="connsiteX7" fmla="*/ 6685127 w 7484146"/>
              <a:gd name="connsiteY7" fmla="*/ 2083571 h 2083571"/>
              <a:gd name="connsiteX8" fmla="*/ 347269 w 7484146"/>
              <a:gd name="connsiteY8" fmla="*/ 2083571 h 2083571"/>
              <a:gd name="connsiteX9" fmla="*/ 0 w 7484146"/>
              <a:gd name="connsiteY9" fmla="*/ 1736302 h 2083571"/>
              <a:gd name="connsiteX10" fmla="*/ 0 w 7484146"/>
              <a:gd name="connsiteY10" fmla="*/ 347269 h 2083571"/>
              <a:gd name="connsiteX11" fmla="*/ 347269 w 7484146"/>
              <a:gd name="connsiteY11" fmla="*/ 0 h 2083571"/>
              <a:gd name="connsiteX0" fmla="*/ 347269 w 7484146"/>
              <a:gd name="connsiteY0" fmla="*/ 0 h 2083571"/>
              <a:gd name="connsiteX1" fmla="*/ 6685127 w 7484146"/>
              <a:gd name="connsiteY1" fmla="*/ 0 h 2083571"/>
              <a:gd name="connsiteX2" fmla="*/ 7032396 w 7484146"/>
              <a:gd name="connsiteY2" fmla="*/ 347269 h 2083571"/>
              <a:gd name="connsiteX3" fmla="*/ 7032396 w 7484146"/>
              <a:gd name="connsiteY3" fmla="*/ 585983 h 2083571"/>
              <a:gd name="connsiteX4" fmla="*/ 7484146 w 7484146"/>
              <a:gd name="connsiteY4" fmla="*/ 788464 h 2083571"/>
              <a:gd name="connsiteX5" fmla="*/ 7032396 w 7484146"/>
              <a:gd name="connsiteY5" fmla="*/ 855389 h 2083571"/>
              <a:gd name="connsiteX6" fmla="*/ 7032396 w 7484146"/>
              <a:gd name="connsiteY6" fmla="*/ 1736302 h 2083571"/>
              <a:gd name="connsiteX7" fmla="*/ 6685127 w 7484146"/>
              <a:gd name="connsiteY7" fmla="*/ 2083571 h 2083571"/>
              <a:gd name="connsiteX8" fmla="*/ 347269 w 7484146"/>
              <a:gd name="connsiteY8" fmla="*/ 2083571 h 2083571"/>
              <a:gd name="connsiteX9" fmla="*/ 0 w 7484146"/>
              <a:gd name="connsiteY9" fmla="*/ 1736302 h 2083571"/>
              <a:gd name="connsiteX10" fmla="*/ 0 w 7484146"/>
              <a:gd name="connsiteY10" fmla="*/ 347269 h 2083571"/>
              <a:gd name="connsiteX11" fmla="*/ 347269 w 7484146"/>
              <a:gd name="connsiteY11" fmla="*/ 0 h 2083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84146" h="2083571">
                <a:moveTo>
                  <a:pt x="347269" y="0"/>
                </a:moveTo>
                <a:lnTo>
                  <a:pt x="6685127" y="0"/>
                </a:lnTo>
                <a:cubicBezTo>
                  <a:pt x="6876918" y="0"/>
                  <a:pt x="7032396" y="155478"/>
                  <a:pt x="7032396" y="347269"/>
                </a:cubicBezTo>
                <a:lnTo>
                  <a:pt x="7032396" y="585983"/>
                </a:lnTo>
                <a:lnTo>
                  <a:pt x="7484146" y="788464"/>
                </a:lnTo>
                <a:lnTo>
                  <a:pt x="7032396" y="855389"/>
                </a:lnTo>
                <a:lnTo>
                  <a:pt x="7032396" y="1736302"/>
                </a:lnTo>
                <a:cubicBezTo>
                  <a:pt x="7032396" y="1928093"/>
                  <a:pt x="6876918" y="2083571"/>
                  <a:pt x="6685127" y="2083571"/>
                </a:cubicBezTo>
                <a:lnTo>
                  <a:pt x="347269" y="2083571"/>
                </a:lnTo>
                <a:cubicBezTo>
                  <a:pt x="155478" y="2083571"/>
                  <a:pt x="0" y="1928093"/>
                  <a:pt x="0" y="1736302"/>
                </a:cubicBezTo>
                <a:lnTo>
                  <a:pt x="0" y="347269"/>
                </a:lnTo>
                <a:cubicBezTo>
                  <a:pt x="0" y="155478"/>
                  <a:pt x="155478" y="0"/>
                  <a:pt x="347269" y="0"/>
                </a:cubicBezTo>
                <a:close/>
              </a:path>
            </a:pathLst>
          </a:custGeom>
          <a:solidFill>
            <a:schemeClr val="accent4">
              <a:lumMod val="20000"/>
              <a:lumOff val="80000"/>
            </a:schemeClr>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endParaRPr kumimoji="1" lang="en-US" altLang="ja-JP" sz="32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9" name="図 8"/>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231" b="97538" l="5856" r="94144">
                        <a14:foregroundMark x1="30631" y1="19692" x2="30631" y2="19692"/>
                        <a14:foregroundMark x1="34234" y1="19692" x2="34234" y2="19692"/>
                        <a14:foregroundMark x1="64865" y1="22462" x2="64865" y2="22462"/>
                        <a14:foregroundMark x1="64414" y1="24000" x2="64414" y2="24000"/>
                        <a14:foregroundMark x1="63063" y1="20308" x2="63063" y2="20308"/>
                        <a14:foregroundMark x1="57658" y1="22769" x2="57658" y2="22769"/>
                        <a14:foregroundMark x1="53604" y1="26462" x2="53604" y2="26462"/>
                        <a14:foregroundMark x1="63514" y1="25231" x2="63514" y2="25231"/>
                        <a14:foregroundMark x1="52252" y1="25231" x2="52252" y2="25231"/>
                        <a14:foregroundMark x1="42793" y1="24000" x2="42793" y2="24000"/>
                        <a14:foregroundMark x1="31081" y1="18154" x2="31081" y2="18154"/>
                        <a14:foregroundMark x1="40991" y1="22769" x2="40991" y2="22769"/>
                        <a14:foregroundMark x1="33784" y1="17846" x2="33784" y2="17846"/>
                        <a14:foregroundMark x1="30631" y1="25538" x2="30631" y2="25538"/>
                      </a14:backgroundRemoval>
                    </a14:imgEffect>
                  </a14:imgLayer>
                </a14:imgProps>
              </a:ext>
              <a:ext uri="{28A0092B-C50C-407E-A947-70E740481C1C}">
                <a14:useLocalDpi xmlns:a14="http://schemas.microsoft.com/office/drawing/2010/main" val="0"/>
              </a:ext>
            </a:extLst>
          </a:blip>
          <a:srcRect/>
          <a:stretch>
            <a:fillRect/>
          </a:stretch>
        </p:blipFill>
        <p:spPr bwMode="auto">
          <a:xfrm>
            <a:off x="8021342" y="4096010"/>
            <a:ext cx="1533002" cy="22415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オブジェクト 10"/>
          <p:cNvGraphicFramePr>
            <a:graphicFrameLocks noChangeAspect="1"/>
          </p:cNvGraphicFramePr>
          <p:nvPr>
            <p:extLst>
              <p:ext uri="{D42A27DB-BD31-4B8C-83A1-F6EECF244321}">
                <p14:modId xmlns:p14="http://schemas.microsoft.com/office/powerpoint/2010/main" val="2960675705"/>
              </p:ext>
            </p:extLst>
          </p:nvPr>
        </p:nvGraphicFramePr>
        <p:xfrm>
          <a:off x="914400" y="3978338"/>
          <a:ext cx="6607175" cy="2492375"/>
        </p:xfrm>
        <a:graphic>
          <a:graphicData uri="http://schemas.openxmlformats.org/presentationml/2006/ole">
            <mc:AlternateContent xmlns:mc="http://schemas.openxmlformats.org/markup-compatibility/2006">
              <mc:Choice xmlns:v="urn:schemas-microsoft-com:vml" Requires="v">
                <p:oleObj spid="_x0000_s8343" name="文書" r:id="rId7" imgW="8677126" imgH="3375879" progId="Word.Document.12">
                  <p:embed/>
                </p:oleObj>
              </mc:Choice>
              <mc:Fallback>
                <p:oleObj name="文書" r:id="rId7" imgW="8677126" imgH="3375879" progId="Word.Document.12">
                  <p:embed/>
                  <p:pic>
                    <p:nvPicPr>
                      <p:cNvPr id="10" name="オブジェクト 9"/>
                      <p:cNvPicPr/>
                      <p:nvPr/>
                    </p:nvPicPr>
                    <p:blipFill>
                      <a:blip r:embed="rId8"/>
                      <a:stretch>
                        <a:fillRect/>
                      </a:stretch>
                    </p:blipFill>
                    <p:spPr>
                      <a:xfrm>
                        <a:off x="914400" y="3978338"/>
                        <a:ext cx="6607175" cy="2492375"/>
                      </a:xfrm>
                      <a:prstGeom prst="rect">
                        <a:avLst/>
                      </a:prstGeom>
                    </p:spPr>
                  </p:pic>
                </p:oleObj>
              </mc:Fallback>
            </mc:AlternateContent>
          </a:graphicData>
        </a:graphic>
      </p:graphicFrame>
      <p:graphicFrame>
        <p:nvGraphicFramePr>
          <p:cNvPr id="12" name="オブジェクト 11"/>
          <p:cNvGraphicFramePr>
            <a:graphicFrameLocks noChangeAspect="1"/>
          </p:cNvGraphicFramePr>
          <p:nvPr>
            <p:extLst>
              <p:ext uri="{D42A27DB-BD31-4B8C-83A1-F6EECF244321}">
                <p14:modId xmlns:p14="http://schemas.microsoft.com/office/powerpoint/2010/main" val="3864342679"/>
              </p:ext>
            </p:extLst>
          </p:nvPr>
        </p:nvGraphicFramePr>
        <p:xfrm>
          <a:off x="409575" y="238125"/>
          <a:ext cx="9029700" cy="904875"/>
        </p:xfrm>
        <a:graphic>
          <a:graphicData uri="http://schemas.openxmlformats.org/presentationml/2006/ole">
            <mc:AlternateContent xmlns:mc="http://schemas.openxmlformats.org/markup-compatibility/2006">
              <mc:Choice xmlns:v="urn:schemas-microsoft-com:vml" Requires="v">
                <p:oleObj spid="_x0000_s8344" name="文書" r:id="rId9" imgW="9268858" imgH="936065" progId="Word.Document.12">
                  <p:embed/>
                </p:oleObj>
              </mc:Choice>
              <mc:Fallback>
                <p:oleObj name="文書" r:id="rId9" imgW="9268858" imgH="936065" progId="Word.Document.12">
                  <p:embed/>
                  <p:pic>
                    <p:nvPicPr>
                      <p:cNvPr id="20" name="オブジェクト 19"/>
                      <p:cNvPicPr/>
                      <p:nvPr/>
                    </p:nvPicPr>
                    <p:blipFill>
                      <a:blip r:embed="rId10"/>
                      <a:stretch>
                        <a:fillRect/>
                      </a:stretch>
                    </p:blipFill>
                    <p:spPr>
                      <a:xfrm>
                        <a:off x="409575" y="238125"/>
                        <a:ext cx="9029700" cy="904875"/>
                      </a:xfrm>
                      <a:prstGeom prst="rect">
                        <a:avLst/>
                      </a:prstGeom>
                    </p:spPr>
                  </p:pic>
                </p:oleObj>
              </mc:Fallback>
            </mc:AlternateContent>
          </a:graphicData>
        </a:graphic>
      </p:graphicFrame>
      <p:sp>
        <p:nvSpPr>
          <p:cNvPr id="14" name="フリーフォーム 13"/>
          <p:cNvSpPr/>
          <p:nvPr/>
        </p:nvSpPr>
        <p:spPr>
          <a:xfrm flipH="1">
            <a:off x="1870311" y="1155700"/>
            <a:ext cx="7484146" cy="2446157"/>
          </a:xfrm>
          <a:custGeom>
            <a:avLst/>
            <a:gdLst>
              <a:gd name="connsiteX0" fmla="*/ 347269 w 7437012"/>
              <a:gd name="connsiteY0" fmla="*/ 0 h 2083571"/>
              <a:gd name="connsiteX1" fmla="*/ 6685127 w 7437012"/>
              <a:gd name="connsiteY1" fmla="*/ 0 h 2083571"/>
              <a:gd name="connsiteX2" fmla="*/ 7032396 w 7437012"/>
              <a:gd name="connsiteY2" fmla="*/ 347269 h 2083571"/>
              <a:gd name="connsiteX3" fmla="*/ 7032396 w 7437012"/>
              <a:gd name="connsiteY3" fmla="*/ 585983 h 2083571"/>
              <a:gd name="connsiteX4" fmla="*/ 7437012 w 7437012"/>
              <a:gd name="connsiteY4" fmla="*/ 797890 h 2083571"/>
              <a:gd name="connsiteX5" fmla="*/ 7032396 w 7437012"/>
              <a:gd name="connsiteY5" fmla="*/ 855389 h 2083571"/>
              <a:gd name="connsiteX6" fmla="*/ 7032396 w 7437012"/>
              <a:gd name="connsiteY6" fmla="*/ 1736302 h 2083571"/>
              <a:gd name="connsiteX7" fmla="*/ 6685127 w 7437012"/>
              <a:gd name="connsiteY7" fmla="*/ 2083571 h 2083571"/>
              <a:gd name="connsiteX8" fmla="*/ 347269 w 7437012"/>
              <a:gd name="connsiteY8" fmla="*/ 2083571 h 2083571"/>
              <a:gd name="connsiteX9" fmla="*/ 0 w 7437012"/>
              <a:gd name="connsiteY9" fmla="*/ 1736302 h 2083571"/>
              <a:gd name="connsiteX10" fmla="*/ 0 w 7437012"/>
              <a:gd name="connsiteY10" fmla="*/ 347269 h 2083571"/>
              <a:gd name="connsiteX11" fmla="*/ 347269 w 7437012"/>
              <a:gd name="connsiteY11" fmla="*/ 0 h 2083571"/>
              <a:gd name="connsiteX0" fmla="*/ 347269 w 7484146"/>
              <a:gd name="connsiteY0" fmla="*/ 0 h 2083571"/>
              <a:gd name="connsiteX1" fmla="*/ 6685127 w 7484146"/>
              <a:gd name="connsiteY1" fmla="*/ 0 h 2083571"/>
              <a:gd name="connsiteX2" fmla="*/ 7032396 w 7484146"/>
              <a:gd name="connsiteY2" fmla="*/ 347269 h 2083571"/>
              <a:gd name="connsiteX3" fmla="*/ 7032396 w 7484146"/>
              <a:gd name="connsiteY3" fmla="*/ 585983 h 2083571"/>
              <a:gd name="connsiteX4" fmla="*/ 7484146 w 7484146"/>
              <a:gd name="connsiteY4" fmla="*/ 665915 h 2083571"/>
              <a:gd name="connsiteX5" fmla="*/ 7032396 w 7484146"/>
              <a:gd name="connsiteY5" fmla="*/ 855389 h 2083571"/>
              <a:gd name="connsiteX6" fmla="*/ 7032396 w 7484146"/>
              <a:gd name="connsiteY6" fmla="*/ 1736302 h 2083571"/>
              <a:gd name="connsiteX7" fmla="*/ 6685127 w 7484146"/>
              <a:gd name="connsiteY7" fmla="*/ 2083571 h 2083571"/>
              <a:gd name="connsiteX8" fmla="*/ 347269 w 7484146"/>
              <a:gd name="connsiteY8" fmla="*/ 2083571 h 2083571"/>
              <a:gd name="connsiteX9" fmla="*/ 0 w 7484146"/>
              <a:gd name="connsiteY9" fmla="*/ 1736302 h 2083571"/>
              <a:gd name="connsiteX10" fmla="*/ 0 w 7484146"/>
              <a:gd name="connsiteY10" fmla="*/ 347269 h 2083571"/>
              <a:gd name="connsiteX11" fmla="*/ 347269 w 7484146"/>
              <a:gd name="connsiteY11" fmla="*/ 0 h 2083571"/>
              <a:gd name="connsiteX0" fmla="*/ 347269 w 7484146"/>
              <a:gd name="connsiteY0" fmla="*/ 0 h 2083571"/>
              <a:gd name="connsiteX1" fmla="*/ 6685127 w 7484146"/>
              <a:gd name="connsiteY1" fmla="*/ 0 h 2083571"/>
              <a:gd name="connsiteX2" fmla="*/ 7032396 w 7484146"/>
              <a:gd name="connsiteY2" fmla="*/ 347269 h 2083571"/>
              <a:gd name="connsiteX3" fmla="*/ 7032396 w 7484146"/>
              <a:gd name="connsiteY3" fmla="*/ 585983 h 2083571"/>
              <a:gd name="connsiteX4" fmla="*/ 7484146 w 7484146"/>
              <a:gd name="connsiteY4" fmla="*/ 788464 h 2083571"/>
              <a:gd name="connsiteX5" fmla="*/ 7032396 w 7484146"/>
              <a:gd name="connsiteY5" fmla="*/ 855389 h 2083571"/>
              <a:gd name="connsiteX6" fmla="*/ 7032396 w 7484146"/>
              <a:gd name="connsiteY6" fmla="*/ 1736302 h 2083571"/>
              <a:gd name="connsiteX7" fmla="*/ 6685127 w 7484146"/>
              <a:gd name="connsiteY7" fmla="*/ 2083571 h 2083571"/>
              <a:gd name="connsiteX8" fmla="*/ 347269 w 7484146"/>
              <a:gd name="connsiteY8" fmla="*/ 2083571 h 2083571"/>
              <a:gd name="connsiteX9" fmla="*/ 0 w 7484146"/>
              <a:gd name="connsiteY9" fmla="*/ 1736302 h 2083571"/>
              <a:gd name="connsiteX10" fmla="*/ 0 w 7484146"/>
              <a:gd name="connsiteY10" fmla="*/ 347269 h 2083571"/>
              <a:gd name="connsiteX11" fmla="*/ 347269 w 7484146"/>
              <a:gd name="connsiteY11" fmla="*/ 0 h 2083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84146" h="2083571">
                <a:moveTo>
                  <a:pt x="347269" y="0"/>
                </a:moveTo>
                <a:lnTo>
                  <a:pt x="6685127" y="0"/>
                </a:lnTo>
                <a:cubicBezTo>
                  <a:pt x="6876918" y="0"/>
                  <a:pt x="7032396" y="155478"/>
                  <a:pt x="7032396" y="347269"/>
                </a:cubicBezTo>
                <a:lnTo>
                  <a:pt x="7032396" y="585983"/>
                </a:lnTo>
                <a:lnTo>
                  <a:pt x="7484146" y="788464"/>
                </a:lnTo>
                <a:lnTo>
                  <a:pt x="7032396" y="855389"/>
                </a:lnTo>
                <a:lnTo>
                  <a:pt x="7032396" y="1736302"/>
                </a:lnTo>
                <a:cubicBezTo>
                  <a:pt x="7032396" y="1928093"/>
                  <a:pt x="6876918" y="2083571"/>
                  <a:pt x="6685127" y="2083571"/>
                </a:cubicBezTo>
                <a:lnTo>
                  <a:pt x="347269" y="2083571"/>
                </a:lnTo>
                <a:cubicBezTo>
                  <a:pt x="155478" y="2083571"/>
                  <a:pt x="0" y="1928093"/>
                  <a:pt x="0" y="1736302"/>
                </a:cubicBezTo>
                <a:lnTo>
                  <a:pt x="0" y="347269"/>
                </a:lnTo>
                <a:cubicBezTo>
                  <a:pt x="0" y="155478"/>
                  <a:pt x="155478" y="0"/>
                  <a:pt x="347269" y="0"/>
                </a:cubicBezTo>
                <a:close/>
              </a:path>
            </a:pathLst>
          </a:custGeom>
          <a:solidFill>
            <a:schemeClr val="accent4">
              <a:lumMod val="20000"/>
              <a:lumOff val="80000"/>
            </a:schemeClr>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endParaRPr kumimoji="1" lang="en-US" altLang="ja-JP" sz="3200" dirty="0">
              <a:solidFill>
                <a:prstClr val="black"/>
              </a:solidFill>
              <a:latin typeface="HG丸ｺﾞｼｯｸM-PRO" panose="020F0600000000000000" pitchFamily="50" charset="-128"/>
              <a:ea typeface="HG丸ｺﾞｼｯｸM-PRO" panose="020F0600000000000000" pitchFamily="50" charset="-128"/>
            </a:endParaRPr>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2193182810"/>
              </p:ext>
            </p:extLst>
          </p:nvPr>
        </p:nvGraphicFramePr>
        <p:xfrm>
          <a:off x="2578675" y="1201249"/>
          <a:ext cx="6496050" cy="2543175"/>
        </p:xfrm>
        <a:graphic>
          <a:graphicData uri="http://schemas.openxmlformats.org/presentationml/2006/ole">
            <mc:AlternateContent xmlns:mc="http://schemas.openxmlformats.org/markup-compatibility/2006">
              <mc:Choice xmlns:v="urn:schemas-microsoft-com:vml" Requires="v">
                <p:oleObj spid="_x0000_s8345" name="文書" r:id="rId11" imgW="8740750" imgH="3417250" progId="Word.Document.12">
                  <p:embed/>
                </p:oleObj>
              </mc:Choice>
              <mc:Fallback>
                <p:oleObj name="文書" r:id="rId11" imgW="8740750" imgH="3417250" progId="Word.Document.12">
                  <p:embed/>
                  <p:pic>
                    <p:nvPicPr>
                      <p:cNvPr id="12" name="オブジェクト 11"/>
                      <p:cNvPicPr/>
                      <p:nvPr/>
                    </p:nvPicPr>
                    <p:blipFill>
                      <a:blip r:embed="rId12"/>
                      <a:stretch>
                        <a:fillRect/>
                      </a:stretch>
                    </p:blipFill>
                    <p:spPr>
                      <a:xfrm>
                        <a:off x="2578675" y="1201249"/>
                        <a:ext cx="6496050" cy="2543175"/>
                      </a:xfrm>
                      <a:prstGeom prst="rect">
                        <a:avLst/>
                      </a:prstGeom>
                    </p:spPr>
                  </p:pic>
                </p:oleObj>
              </mc:Fallback>
            </mc:AlternateContent>
          </a:graphicData>
        </a:graphic>
      </p:graphicFrame>
    </p:spTree>
    <p:extLst>
      <p:ext uri="{BB962C8B-B14F-4D97-AF65-F5344CB8AC3E}">
        <p14:creationId xmlns:p14="http://schemas.microsoft.com/office/powerpoint/2010/main" val="4755820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32630"/>
            <a:ext cx="9495692" cy="5498699"/>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3200" dirty="0" smtClean="0">
              <a:latin typeface="HG丸ｺﾞｼｯｸM-PRO" panose="020F0600000000000000" pitchFamily="50" charset="-128"/>
              <a:ea typeface="HG丸ｺﾞｼｯｸM-PRO" panose="020F0600000000000000" pitchFamily="50" charset="-128"/>
            </a:endParaRPr>
          </a:p>
          <a:p>
            <a:r>
              <a:rPr kumimoji="1" lang="ja-JP" altLang="en-US" sz="2400" dirty="0" smtClean="0">
                <a:latin typeface="HG丸ｺﾞｼｯｸM-PRO" panose="020F0600000000000000" pitchFamily="50" charset="-128"/>
                <a:ea typeface="HG丸ｺﾞｼｯｸM-PRO" panose="020F0600000000000000" pitchFamily="50" charset="-128"/>
              </a:rPr>
              <a:t>　</a:t>
            </a:r>
            <a:endParaRPr kumimoji="1" lang="en-US" altLang="ja-JP" sz="2400" dirty="0" smtClean="0">
              <a:latin typeface="HG丸ｺﾞｼｯｸM-PRO" panose="020F0600000000000000" pitchFamily="50" charset="-128"/>
              <a:ea typeface="HG丸ｺﾞｼｯｸM-PRO" panose="020F0600000000000000" pitchFamily="50" charset="-128"/>
            </a:endParaRPr>
          </a:p>
        </p:txBody>
      </p:sp>
      <p:sp>
        <p:nvSpPr>
          <p:cNvPr id="6" name="角丸四角形吹き出し 5"/>
          <p:cNvSpPr/>
          <p:nvPr/>
        </p:nvSpPr>
        <p:spPr>
          <a:xfrm>
            <a:off x="219808" y="5954861"/>
            <a:ext cx="8364516" cy="707196"/>
          </a:xfrm>
          <a:prstGeom prst="wedgeRoundRectCallout">
            <a:avLst>
              <a:gd name="adj1" fmla="val 54183"/>
              <a:gd name="adj2" fmla="val -21964"/>
              <a:gd name="adj3" fmla="val 16667"/>
            </a:avLst>
          </a:prstGeom>
          <a:solidFill>
            <a:schemeClr val="accent4">
              <a:lumMod val="20000"/>
              <a:lumOff val="80000"/>
            </a:schemeClr>
          </a:solidFill>
          <a:ln w="28575">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t" anchorCtr="0"/>
          <a:lstStyle/>
          <a:p>
            <a:endParaRPr kumimoji="1" lang="en-US" altLang="ja-JP" sz="32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5" name="図 4"/>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818" b="99697" l="4348" r="98188">
                        <a14:foregroundMark x1="41304" y1="24848" x2="41304" y2="24848"/>
                        <a14:foregroundMark x1="39493" y1="23030" x2="39493" y2="23030"/>
                        <a14:foregroundMark x1="33696" y1="22121" x2="33696" y2="22121"/>
                        <a14:foregroundMark x1="58333" y1="15758" x2="58333" y2="15758"/>
                        <a14:foregroundMark x1="53986" y1="16364" x2="53986" y2="16364"/>
                        <a14:foregroundMark x1="60145" y1="18485" x2="60145" y2="18485"/>
                        <a14:foregroundMark x1="61594" y1="23939" x2="61594" y2="23939"/>
                        <a14:foregroundMark x1="59420" y1="25455" x2="59420" y2="25455"/>
                        <a14:foregroundMark x1="53261" y1="25152" x2="53261" y2="25152"/>
                        <a14:foregroundMark x1="47101" y1="25758" x2="47101" y2="25758"/>
                        <a14:foregroundMark x1="41304" y1="29697" x2="41304" y2="29697"/>
                        <a14:foregroundMark x1="36957" y1="30909" x2="36957" y2="30909"/>
                        <a14:foregroundMark x1="32971" y1="23333" x2="32971" y2="23333"/>
                        <a14:foregroundMark x1="39855" y1="20000" x2="39855" y2="20000"/>
                        <a14:foregroundMark x1="44203" y1="18788" x2="44203" y2="1878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758788" y="5394820"/>
            <a:ext cx="1147212" cy="1371666"/>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p:cNvPicPr>
            <a:picLocks noChangeAspect="1"/>
          </p:cNvPicPr>
          <p:nvPr/>
        </p:nvPicPr>
        <p:blipFill rotWithShape="1">
          <a:blip r:embed="rId6"/>
          <a:srcRect l="1962" r="1442" b="66600"/>
          <a:stretch/>
        </p:blipFill>
        <p:spPr>
          <a:xfrm>
            <a:off x="7527684" y="1087626"/>
            <a:ext cx="1727200" cy="1452374"/>
          </a:xfrm>
          <a:prstGeom prst="roundRect">
            <a:avLst>
              <a:gd name="adj" fmla="val 16667"/>
            </a:avLst>
          </a:prstGeom>
        </p:spPr>
      </p:pic>
      <p:pic>
        <p:nvPicPr>
          <p:cNvPr id="7" name="図 6"/>
          <p:cNvPicPr>
            <a:picLocks noChangeAspect="1"/>
          </p:cNvPicPr>
          <p:nvPr/>
        </p:nvPicPr>
        <p:blipFill rotWithShape="1">
          <a:blip r:embed="rId6"/>
          <a:srcRect l="1962" t="33609" r="1442" b="33889"/>
          <a:stretch/>
        </p:blipFill>
        <p:spPr>
          <a:xfrm>
            <a:off x="7527684" y="2540000"/>
            <a:ext cx="1727200" cy="1413263"/>
          </a:xfrm>
          <a:prstGeom prst="roundRect">
            <a:avLst>
              <a:gd name="adj" fmla="val 16667"/>
            </a:avLst>
          </a:prstGeom>
        </p:spPr>
      </p:pic>
      <p:pic>
        <p:nvPicPr>
          <p:cNvPr id="8" name="図 7"/>
          <p:cNvPicPr>
            <a:picLocks noChangeAspect="1"/>
          </p:cNvPicPr>
          <p:nvPr/>
        </p:nvPicPr>
        <p:blipFill rotWithShape="1">
          <a:blip r:embed="rId6"/>
          <a:srcRect l="1962" t="66088" r="1442" b="1410"/>
          <a:stretch/>
        </p:blipFill>
        <p:spPr>
          <a:xfrm>
            <a:off x="7527684" y="3969013"/>
            <a:ext cx="1727200" cy="1413263"/>
          </a:xfrm>
          <a:prstGeom prst="roundRect">
            <a:avLst>
              <a:gd name="adj" fmla="val 16667"/>
            </a:avLst>
          </a:prstGeom>
        </p:spPr>
      </p:pic>
      <p:graphicFrame>
        <p:nvGraphicFramePr>
          <p:cNvPr id="9" name="オブジェクト 8"/>
          <p:cNvGraphicFramePr>
            <a:graphicFrameLocks noChangeAspect="1"/>
          </p:cNvGraphicFramePr>
          <p:nvPr>
            <p:extLst>
              <p:ext uri="{D42A27DB-BD31-4B8C-83A1-F6EECF244321}">
                <p14:modId xmlns:p14="http://schemas.microsoft.com/office/powerpoint/2010/main" val="1483828135"/>
              </p:ext>
            </p:extLst>
          </p:nvPr>
        </p:nvGraphicFramePr>
        <p:xfrm>
          <a:off x="297815" y="1091442"/>
          <a:ext cx="7626985" cy="4509257"/>
        </p:xfrm>
        <a:graphic>
          <a:graphicData uri="http://schemas.openxmlformats.org/presentationml/2006/ole">
            <mc:AlternateContent xmlns:mc="http://schemas.openxmlformats.org/markup-compatibility/2006">
              <mc:Choice xmlns:v="urn:schemas-microsoft-com:vml" Requires="v">
                <p:oleObj spid="_x0000_s9357" name="文書" r:id="rId7" imgW="12162286" imgH="6967607" progId="Word.Document.12">
                  <p:embed/>
                </p:oleObj>
              </mc:Choice>
              <mc:Fallback>
                <p:oleObj name="文書" r:id="rId7" imgW="12162286" imgH="6967607" progId="Word.Document.12">
                  <p:embed/>
                  <p:pic>
                    <p:nvPicPr>
                      <p:cNvPr id="12" name="オブジェクト 11"/>
                      <p:cNvPicPr/>
                      <p:nvPr/>
                    </p:nvPicPr>
                    <p:blipFill>
                      <a:blip r:embed="rId8"/>
                      <a:stretch>
                        <a:fillRect/>
                      </a:stretch>
                    </p:blipFill>
                    <p:spPr>
                      <a:xfrm>
                        <a:off x="297815" y="1091442"/>
                        <a:ext cx="7626985" cy="4509257"/>
                      </a:xfrm>
                      <a:prstGeom prst="rect">
                        <a:avLst/>
                      </a:prstGeom>
                    </p:spPr>
                  </p:pic>
                </p:oleObj>
              </mc:Fallback>
            </mc:AlternateContent>
          </a:graphicData>
        </a:graphic>
      </p:graphicFrame>
      <p:graphicFrame>
        <p:nvGraphicFramePr>
          <p:cNvPr id="11" name="オブジェクト 10"/>
          <p:cNvGraphicFramePr>
            <a:graphicFrameLocks noChangeAspect="1"/>
          </p:cNvGraphicFramePr>
          <p:nvPr>
            <p:extLst>
              <p:ext uri="{D42A27DB-BD31-4B8C-83A1-F6EECF244321}">
                <p14:modId xmlns:p14="http://schemas.microsoft.com/office/powerpoint/2010/main" val="348912398"/>
              </p:ext>
            </p:extLst>
          </p:nvPr>
        </p:nvGraphicFramePr>
        <p:xfrm>
          <a:off x="409575" y="238125"/>
          <a:ext cx="9029700" cy="904875"/>
        </p:xfrm>
        <a:graphic>
          <a:graphicData uri="http://schemas.openxmlformats.org/presentationml/2006/ole">
            <mc:AlternateContent xmlns:mc="http://schemas.openxmlformats.org/markup-compatibility/2006">
              <mc:Choice xmlns:v="urn:schemas-microsoft-com:vml" Requires="v">
                <p:oleObj spid="_x0000_s9358" name="文書" r:id="rId9" imgW="9268858" imgH="936065" progId="Word.Document.12">
                  <p:embed/>
                </p:oleObj>
              </mc:Choice>
              <mc:Fallback>
                <p:oleObj name="文書" r:id="rId9" imgW="9268858" imgH="936065" progId="Word.Document.12">
                  <p:embed/>
                  <p:pic>
                    <p:nvPicPr>
                      <p:cNvPr id="20" name="オブジェクト 19"/>
                      <p:cNvPicPr/>
                      <p:nvPr/>
                    </p:nvPicPr>
                    <p:blipFill>
                      <a:blip r:embed="rId10"/>
                      <a:stretch>
                        <a:fillRect/>
                      </a:stretch>
                    </p:blipFill>
                    <p:spPr>
                      <a:xfrm>
                        <a:off x="409575" y="238125"/>
                        <a:ext cx="9029700" cy="904875"/>
                      </a:xfrm>
                      <a:prstGeom prst="rect">
                        <a:avLst/>
                      </a:prstGeom>
                    </p:spPr>
                  </p:pic>
                </p:oleObj>
              </mc:Fallback>
            </mc:AlternateContent>
          </a:graphicData>
        </a:graphic>
      </p:graphicFrame>
      <p:graphicFrame>
        <p:nvGraphicFramePr>
          <p:cNvPr id="12" name="オブジェクト 11"/>
          <p:cNvGraphicFramePr>
            <a:graphicFrameLocks noChangeAspect="1"/>
          </p:cNvGraphicFramePr>
          <p:nvPr>
            <p:extLst>
              <p:ext uri="{D42A27DB-BD31-4B8C-83A1-F6EECF244321}">
                <p14:modId xmlns:p14="http://schemas.microsoft.com/office/powerpoint/2010/main" val="1076655676"/>
              </p:ext>
            </p:extLst>
          </p:nvPr>
        </p:nvGraphicFramePr>
        <p:xfrm>
          <a:off x="395605" y="5962650"/>
          <a:ext cx="8496300" cy="666750"/>
        </p:xfrm>
        <a:graphic>
          <a:graphicData uri="http://schemas.openxmlformats.org/presentationml/2006/ole">
            <mc:AlternateContent xmlns:mc="http://schemas.openxmlformats.org/markup-compatibility/2006">
              <mc:Choice xmlns:v="urn:schemas-microsoft-com:vml" Requires="v">
                <p:oleObj spid="_x0000_s9359" name="文書" r:id="rId11" imgW="8676406" imgH="685321" progId="Word.Document.12">
                  <p:embed/>
                </p:oleObj>
              </mc:Choice>
              <mc:Fallback>
                <p:oleObj name="文書" r:id="rId11" imgW="8676406" imgH="685321" progId="Word.Document.12">
                  <p:embed/>
                  <p:pic>
                    <p:nvPicPr>
                      <p:cNvPr id="11" name="オブジェクト 10"/>
                      <p:cNvPicPr/>
                      <p:nvPr/>
                    </p:nvPicPr>
                    <p:blipFill>
                      <a:blip r:embed="rId12"/>
                      <a:stretch>
                        <a:fillRect/>
                      </a:stretch>
                    </p:blipFill>
                    <p:spPr>
                      <a:xfrm>
                        <a:off x="395605" y="5962650"/>
                        <a:ext cx="8496300" cy="666750"/>
                      </a:xfrm>
                      <a:prstGeom prst="rect">
                        <a:avLst/>
                      </a:prstGeom>
                    </p:spPr>
                  </p:pic>
                </p:oleObj>
              </mc:Fallback>
            </mc:AlternateContent>
          </a:graphicData>
        </a:graphic>
      </p:graphicFrame>
    </p:spTree>
    <p:extLst>
      <p:ext uri="{BB962C8B-B14F-4D97-AF65-F5344CB8AC3E}">
        <p14:creationId xmlns:p14="http://schemas.microsoft.com/office/powerpoint/2010/main" val="22450152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1921</TotalTime>
  <Words>666</Words>
  <Application>Microsoft Office PowerPoint</Application>
  <PresentationFormat>A4 210 x 297 mm</PresentationFormat>
  <Paragraphs>110</Paragraphs>
  <Slides>18</Slides>
  <Notes>18</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18</vt:i4>
      </vt:variant>
    </vt:vector>
  </HeadingPairs>
  <TitlesOfParts>
    <vt:vector size="28" baseType="lpstr">
      <vt:lpstr>HGP創英角ｺﾞｼｯｸUB</vt:lpstr>
      <vt:lpstr>HG丸ｺﾞｼｯｸM-PRO</vt:lpstr>
      <vt:lpstr>ＭＳ ゴシック</vt:lpstr>
      <vt:lpstr>游ゴシック</vt:lpstr>
      <vt:lpstr>游ゴシック Light</vt:lpstr>
      <vt:lpstr>Arial</vt:lpstr>
      <vt:lpstr>Calibri</vt:lpstr>
      <vt:lpstr>Calibri Light</vt:lpstr>
      <vt:lpstr>Office テーマ</vt:lpstr>
      <vt:lpstr>文書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TAIMS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東京都</dc:creator>
  <cp:lastModifiedBy>宮崎　孝平</cp:lastModifiedBy>
  <cp:revision>194</cp:revision>
  <dcterms:created xsi:type="dcterms:W3CDTF">2022-08-12T08:44:08Z</dcterms:created>
  <dcterms:modified xsi:type="dcterms:W3CDTF">2024-02-22T06:39:46Z</dcterms:modified>
</cp:coreProperties>
</file>