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83" r:id="rId4"/>
    <p:sldId id="291" r:id="rId5"/>
    <p:sldId id="289" r:id="rId6"/>
    <p:sldId id="287" r:id="rId7"/>
    <p:sldId id="292" r:id="rId8"/>
    <p:sldId id="293" r:id="rId9"/>
    <p:sldId id="294" r:id="rId10"/>
    <p:sldId id="279" r:id="rId11"/>
    <p:sldId id="295" r:id="rId12"/>
    <p:sldId id="267" r:id="rId13"/>
    <p:sldId id="272" r:id="rId14"/>
    <p:sldId id="273" r:id="rId15"/>
    <p:sldId id="257" r:id="rId16"/>
    <p:sldId id="282" r:id="rId17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9FECFF"/>
    <a:srgbClr val="FF6600"/>
    <a:srgbClr val="9FE4FF"/>
    <a:srgbClr val="99CCFF"/>
    <a:srgbClr val="FF9900"/>
    <a:srgbClr val="F187D5"/>
    <a:srgbClr val="99CC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8835" autoAdjust="0"/>
  </p:normalViewPr>
  <p:slideViewPr>
    <p:cSldViewPr snapToGrid="0">
      <p:cViewPr varScale="1">
        <p:scale>
          <a:sx n="66" d="100"/>
          <a:sy n="66" d="100"/>
        </p:scale>
        <p:origin x="979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1675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4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7.emf"/><Relationship Id="rId1" Type="http://schemas.openxmlformats.org/officeDocument/2006/relationships/image" Target="../media/image53.emf"/><Relationship Id="rId4" Type="http://schemas.openxmlformats.org/officeDocument/2006/relationships/image" Target="../media/image5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FFE73-8746-4C5C-B500-53A145B500F2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7E5DA-C86F-41A1-8E7A-4B80AE7A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61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</a:t>
            </a:r>
            <a:r>
              <a:rPr kumimoji="1" lang="ja-JP" altLang="ja-JP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「万引きは絶対ダメ」</a:t>
            </a:r>
            <a:r>
              <a:rPr kumimoji="1" lang="ja-JP" alt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とありますが、</a:t>
            </a:r>
            <a:r>
              <a:rPr kumimoji="1" lang="ja-JP" altLang="ja-JP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万引き</a:t>
            </a:r>
            <a:r>
              <a:rPr kumimoji="1" lang="ja-JP" alt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という言葉は知っていますか？</a:t>
            </a:r>
            <a:endParaRPr kumimoji="1" lang="en-US" altLang="ja-JP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まずはじめに「万引き」とは何なのか考えてみましょう。</a:t>
            </a:r>
            <a:endParaRPr kumimoji="1" lang="en-US" altLang="ja-JP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234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★あてはまるものすべてに〇をつけてみましょう。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95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★あなたの周りの家族や友達、お店の人などみんな嫌な思いをしたり、悲しんだりします。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275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★みんなで声に出して言ってみましょう。このほかにどんなことがいえるか考えてみましょう。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589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★万引き防止の合言葉を覚えましょう。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★万引き防止の合言葉（万引き防止標語）をつくってみましょう。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624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★困ったときは家族や先生に相談しましょう。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492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★今日の授業のふりかえりをしましょう。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746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★これで授業は終わりです。リーフレットを家</a:t>
            </a:r>
            <a:r>
              <a:rPr kumimoji="1" lang="ja-JP" altLang="en-US" smtClean="0"/>
              <a:t>に持ち帰って</a:t>
            </a:r>
            <a:r>
              <a:rPr kumimoji="1" lang="ja-JP" altLang="en-US"/>
              <a:t>家族</a:t>
            </a:r>
            <a:r>
              <a:rPr kumimoji="1" lang="ja-JP" altLang="en-US" smtClean="0"/>
              <a:t>と一緒にお話ししましょう。</a:t>
            </a:r>
            <a:endParaRPr kumimoji="1" lang="en-US" altLang="ja-JP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06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★この文の中に空いているところがあります。ここには何という言葉が入るでしょうか。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★答えは「万引き」と「はんざい」が入ります。お店の売り物を、お金を払わないで勝手に持っていくことを「万引き」と言い、万引きは法律でやってはいけないことになっている犯罪です。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14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★次は具体的な場面から万引きについて考えてみましょう。</a:t>
            </a:r>
            <a:endParaRPr kumimoji="1" lang="en-US" altLang="ja-JP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1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★〇か✕で答えてみましょう。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★正解は✕です。万引きはたとえ１回でも犯罪です。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40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★次も〇か✕で答えましょう。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★正解は✕です。お店の売り物は必ずお金を払ってから持って帰りましょう。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451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★こんなことがあったらどうしますか？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23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★こんなことがあったらどうしますか？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65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★こんなことがあったらどうしますか？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810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★もし、あなたがお店の売り物をお金を払わず持って帰ってしまった場合、あなたの周りの人はどう思うでしょうか？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22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57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11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60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62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10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10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38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56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18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92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12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54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emf"/><Relationship Id="rId5" Type="http://schemas.microsoft.com/office/2007/relationships/hdphoto" Target="../media/hdphoto1.wdp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11.xml"/><Relationship Id="rId7" Type="http://schemas.microsoft.com/office/2007/relationships/hdphoto" Target="../media/hdphoto2.wdp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png"/><Relationship Id="rId11" Type="http://schemas.openxmlformats.org/officeDocument/2006/relationships/image" Target="../media/image33.png"/><Relationship Id="rId5" Type="http://schemas.openxmlformats.org/officeDocument/2006/relationships/image" Target="../media/image25.e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1.emf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9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1.png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png"/><Relationship Id="rId11" Type="http://schemas.openxmlformats.org/officeDocument/2006/relationships/image" Target="../media/image38.emf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5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4.emf"/><Relationship Id="rId5" Type="http://schemas.microsoft.com/office/2007/relationships/hdphoto" Target="../media/hdphoto3.wdp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46.png"/><Relationship Id="rId9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51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9.emf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55.emf"/><Relationship Id="rId3" Type="http://schemas.openxmlformats.org/officeDocument/2006/relationships/notesSlide" Target="../notesSlides/notesSlide15.xml"/><Relationship Id="rId7" Type="http://schemas.microsoft.com/office/2007/relationships/hdphoto" Target="../media/hdphoto4.wdp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png"/><Relationship Id="rId11" Type="http://schemas.openxmlformats.org/officeDocument/2006/relationships/image" Target="../media/image54.emf"/><Relationship Id="rId5" Type="http://schemas.openxmlformats.org/officeDocument/2006/relationships/image" Target="../media/image53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png"/><Relationship Id="rId5" Type="http://schemas.microsoft.com/office/2007/relationships/hdphoto" Target="../media/hdphoto5.wdp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11" Type="http://schemas.openxmlformats.org/officeDocument/2006/relationships/image" Target="../media/image10.emf"/><Relationship Id="rId5" Type="http://schemas.openxmlformats.org/officeDocument/2006/relationships/image" Target="../media/image1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microsoft.com/office/2007/relationships/hdphoto" Target="../media/hdphoto1.wdp"/><Relationship Id="rId5" Type="http://schemas.openxmlformats.org/officeDocument/2006/relationships/image" Target="../media/image12.e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microsoft.com/office/2007/relationships/hdphoto" Target="../media/hdphoto1.wdp"/><Relationship Id="rId5" Type="http://schemas.openxmlformats.org/officeDocument/2006/relationships/image" Target="../media/image12.e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microsoft.com/office/2007/relationships/hdphoto" Target="../media/hdphoto1.wdp"/><Relationship Id="rId5" Type="http://schemas.openxmlformats.org/officeDocument/2006/relationships/image" Target="../media/image17.e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microsoft.com/office/2007/relationships/hdphoto" Target="../media/hdphoto1.wdp"/><Relationship Id="rId5" Type="http://schemas.openxmlformats.org/officeDocument/2006/relationships/image" Target="../media/image19.e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microsoft.com/office/2007/relationships/hdphoto" Target="../media/hdphoto1.wdp"/><Relationship Id="rId5" Type="http://schemas.openxmlformats.org/officeDocument/2006/relationships/image" Target="../media/image12.e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楕円 18"/>
          <p:cNvSpPr>
            <a:spLocks noChangeAspect="1"/>
          </p:cNvSpPr>
          <p:nvPr/>
        </p:nvSpPr>
        <p:spPr>
          <a:xfrm>
            <a:off x="287519" y="1008214"/>
            <a:ext cx="5400000" cy="54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110480" y="164396"/>
            <a:ext cx="4602480" cy="1296891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1" name="図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7519" y="1484390"/>
            <a:ext cx="3633035" cy="37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5503310" y="6019870"/>
            <a:ext cx="4040081" cy="87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4800" b="1" dirty="0" smtClean="0"/>
              <a:t>みまもりぃぬ</a:t>
            </a:r>
            <a:endParaRPr kumimoji="1" lang="ja-JP" altLang="en-US" sz="4800" b="1" dirty="0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187789"/>
              </p:ext>
            </p:extLst>
          </p:nvPr>
        </p:nvGraphicFramePr>
        <p:xfrm>
          <a:off x="4435475" y="5165594"/>
          <a:ext cx="50355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" name="文書" r:id="rId6" imgW="10077678" imgH="2436576" progId="Word.Document.12">
                  <p:embed/>
                </p:oleObj>
              </mc:Choice>
              <mc:Fallback>
                <p:oleObj name="文書" r:id="rId6" imgW="10077678" imgH="24365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35475" y="5165594"/>
                        <a:ext cx="5035550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837764"/>
              </p:ext>
            </p:extLst>
          </p:nvPr>
        </p:nvGraphicFramePr>
        <p:xfrm>
          <a:off x="5390491" y="207584"/>
          <a:ext cx="41529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" name="文書" r:id="rId8" imgW="8519581" imgH="2362108" progId="Word.Document.12">
                  <p:embed/>
                </p:oleObj>
              </mc:Choice>
              <mc:Fallback>
                <p:oleObj name="文書" r:id="rId8" imgW="8519581" imgH="2362108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0491" y="207584"/>
                        <a:ext cx="41529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乗算 19"/>
          <p:cNvSpPr>
            <a:spLocks noChangeAspect="1"/>
          </p:cNvSpPr>
          <p:nvPr/>
        </p:nvSpPr>
        <p:spPr>
          <a:xfrm>
            <a:off x="308540" y="1081540"/>
            <a:ext cx="5400676" cy="5400000"/>
          </a:xfrm>
          <a:prstGeom prst="mathMultiply">
            <a:avLst/>
          </a:prstGeom>
          <a:solidFill>
            <a:srgbClr val="F3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103499"/>
              </p:ext>
            </p:extLst>
          </p:nvPr>
        </p:nvGraphicFramePr>
        <p:xfrm>
          <a:off x="457200" y="282575"/>
          <a:ext cx="35496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" name="文書" r:id="rId10" imgW="3871376" imgH="1576777" progId="Word.Document.12">
                  <p:embed/>
                </p:oleObj>
              </mc:Choice>
              <mc:Fallback>
                <p:oleObj name="文書" r:id="rId10" imgW="3871376" imgH="1576777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282575"/>
                        <a:ext cx="3549650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604" y="1542529"/>
            <a:ext cx="4900085" cy="43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48437"/>
              </p:ext>
            </p:extLst>
          </p:nvPr>
        </p:nvGraphicFramePr>
        <p:xfrm>
          <a:off x="400050" y="1093788"/>
          <a:ext cx="910113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2" name="文書" r:id="rId4" imgW="12971871" imgH="3655043" progId="Word.Document.12">
                  <p:embed/>
                </p:oleObj>
              </mc:Choice>
              <mc:Fallback>
                <p:oleObj name="文書" r:id="rId4" imgW="12971871" imgH="3655043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1093788"/>
                        <a:ext cx="9101138" cy="257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3" name="文書" r:id="rId6" imgW="9268858" imgH="936065" progId="Word.Document.12">
                  <p:embed/>
                </p:oleObj>
              </mc:Choice>
              <mc:Fallback>
                <p:oleObj name="文書" r:id="rId6" imgW="9268858" imgH="936065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50" y="5248634"/>
            <a:ext cx="9233011" cy="69390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325" y="2861310"/>
            <a:ext cx="92773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6" name="文書" r:id="rId4" imgW="9268858" imgH="936065" progId="Word.Document.12">
                  <p:embed/>
                </p:oleObj>
              </mc:Choice>
              <mc:Fallback>
                <p:oleObj name="文書" r:id="rId4" imgW="9268858" imgH="936065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図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31" b="97538" l="5856" r="94144">
                        <a14:foregroundMark x1="30631" y1="19692" x2="30631" y2="19692"/>
                        <a14:foregroundMark x1="34234" y1="19692" x2="34234" y2="19692"/>
                        <a14:foregroundMark x1="64865" y1="22462" x2="64865" y2="22462"/>
                        <a14:foregroundMark x1="64414" y1="24000" x2="64414" y2="24000"/>
                        <a14:foregroundMark x1="63063" y1="20308" x2="63063" y2="20308"/>
                        <a14:foregroundMark x1="57658" y1="22769" x2="57658" y2="22769"/>
                        <a14:foregroundMark x1="53604" y1="26462" x2="53604" y2="26462"/>
                        <a14:foregroundMark x1="63514" y1="25231" x2="63514" y2="25231"/>
                        <a14:foregroundMark x1="52252" y1="25231" x2="52252" y2="25231"/>
                        <a14:foregroundMark x1="42793" y1="24000" x2="42793" y2="24000"/>
                        <a14:foregroundMark x1="31081" y1="18154" x2="31081" y2="18154"/>
                        <a14:foregroundMark x1="40991" y1="22769" x2="40991" y2="22769"/>
                        <a14:foregroundMark x1="33784" y1="17846" x2="33784" y2="17846"/>
                        <a14:foregroundMark x1="30631" y1="25538" x2="30631" y2="2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199" y="3928875"/>
            <a:ext cx="1668301" cy="243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吹き出し 1"/>
          <p:cNvSpPr/>
          <p:nvPr/>
        </p:nvSpPr>
        <p:spPr>
          <a:xfrm>
            <a:off x="409575" y="3599234"/>
            <a:ext cx="7295381" cy="2597285"/>
          </a:xfrm>
          <a:prstGeom prst="wedgeRoundRectCallout">
            <a:avLst>
              <a:gd name="adj1" fmla="val 55930"/>
              <a:gd name="adj2" fmla="val -8287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351859"/>
              </p:ext>
            </p:extLst>
          </p:nvPr>
        </p:nvGraphicFramePr>
        <p:xfrm>
          <a:off x="673100" y="3925888"/>
          <a:ext cx="6723063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7" name="文書" r:id="rId8" imgW="10043553" imgH="3639215" progId="Word.Document.12">
                  <p:embed/>
                </p:oleObj>
              </mc:Choice>
              <mc:Fallback>
                <p:oleObj name="文書" r:id="rId8" imgW="10043553" imgH="3639215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3100" y="3925888"/>
                        <a:ext cx="6723063" cy="243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グループ化 4"/>
          <p:cNvGrpSpPr/>
          <p:nvPr/>
        </p:nvGrpSpPr>
        <p:grpSpPr>
          <a:xfrm>
            <a:off x="288163" y="1260270"/>
            <a:ext cx="9186797" cy="2174143"/>
            <a:chOff x="288163" y="1260270"/>
            <a:chExt cx="9186797" cy="2174143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288163" y="1260270"/>
              <a:ext cx="9186797" cy="2174143"/>
              <a:chOff x="299203" y="2918826"/>
              <a:chExt cx="9186797" cy="2174143"/>
            </a:xfrm>
          </p:grpSpPr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9203" y="2918826"/>
                <a:ext cx="2190750" cy="2105025"/>
              </a:xfrm>
              <a:prstGeom prst="rect">
                <a:avLst/>
              </a:prstGeom>
            </p:spPr>
          </p:pic>
          <p:pic>
            <p:nvPicPr>
              <p:cNvPr id="16" name="図 15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47312" y="3195051"/>
                <a:ext cx="2943225" cy="1828800"/>
              </a:xfrm>
              <a:prstGeom prst="rect">
                <a:avLst/>
              </a:prstGeom>
            </p:spPr>
          </p:pic>
          <p:pic>
            <p:nvPicPr>
              <p:cNvPr id="18" name="図 17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53292" y="3016519"/>
                <a:ext cx="1819275" cy="2076450"/>
              </a:xfrm>
              <a:prstGeom prst="rect">
                <a:avLst/>
              </a:prstGeom>
            </p:spPr>
          </p:pic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200000" y="3420000"/>
                <a:ext cx="2286000" cy="1647825"/>
              </a:xfrm>
              <a:prstGeom prst="rect">
                <a:avLst/>
              </a:prstGeom>
            </p:spPr>
          </p:pic>
        </p:grpSp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35264" y="1283130"/>
              <a:ext cx="1905000" cy="2114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30"/>
            <a:ext cx="9495692" cy="6421089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4400" dirty="0" smtClean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38467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7" name="文書" r:id="rId4" imgW="9268858" imgH="936065" progId="Word.Document.12">
                  <p:embed/>
                </p:oleObj>
              </mc:Choice>
              <mc:Fallback>
                <p:oleObj name="文書" r:id="rId4" imgW="9268858" imgH="936065" progId="Word.Document.12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716" y="1524692"/>
            <a:ext cx="2724150" cy="36861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7047" y="5035769"/>
            <a:ext cx="8538453" cy="1390650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3350246" y="1368000"/>
            <a:ext cx="5997589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3351600" y="2673796"/>
            <a:ext cx="6003304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3350246" y="3988911"/>
            <a:ext cx="6003304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259163"/>
              </p:ext>
            </p:extLst>
          </p:nvPr>
        </p:nvGraphicFramePr>
        <p:xfrm>
          <a:off x="3594100" y="1387475"/>
          <a:ext cx="38258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8" name="文書" r:id="rId8" imgW="5686098" imgH="1142201" progId="Word.Document.12">
                  <p:embed/>
                </p:oleObj>
              </mc:Choice>
              <mc:Fallback>
                <p:oleObj name="文書" r:id="rId8" imgW="5686098" imgH="1142201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94100" y="1387475"/>
                        <a:ext cx="3825875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37094"/>
              </p:ext>
            </p:extLst>
          </p:nvPr>
        </p:nvGraphicFramePr>
        <p:xfrm>
          <a:off x="3592800" y="2722563"/>
          <a:ext cx="52228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9" name="文書" r:id="rId10" imgW="7823231" imgH="1157670" progId="Word.Document.12">
                  <p:embed/>
                </p:oleObj>
              </mc:Choice>
              <mc:Fallback>
                <p:oleObj name="文書" r:id="rId10" imgW="7823231" imgH="1157670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92800" y="2722563"/>
                        <a:ext cx="5222875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612526"/>
              </p:ext>
            </p:extLst>
          </p:nvPr>
        </p:nvGraphicFramePr>
        <p:xfrm>
          <a:off x="3592800" y="4032000"/>
          <a:ext cx="5308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0" name="文書" r:id="rId12" imgW="7968774" imgH="1142201" progId="Word.Document.12">
                  <p:embed/>
                </p:oleObj>
              </mc:Choice>
              <mc:Fallback>
                <p:oleObj name="文書" r:id="rId12" imgW="7968774" imgH="1142201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92800" y="4032000"/>
                        <a:ext cx="530860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219808" y="232629"/>
            <a:ext cx="9495692" cy="273100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 algn="ctr"/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19808" y="5699760"/>
            <a:ext cx="9495692" cy="941939"/>
          </a:xfrm>
          <a:prstGeom prst="roundRect">
            <a:avLst>
              <a:gd name="adj" fmla="val 10731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kumimoji="1"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5" name="図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" b="98137" l="2146" r="100000">
                        <a14:foregroundMark x1="42918" y1="20807" x2="42918" y2="20807"/>
                        <a14:foregroundMark x1="42918" y1="16770" x2="42918" y2="16770"/>
                        <a14:foregroundMark x1="34335" y1="18323" x2="34335" y2="18323"/>
                        <a14:foregroundMark x1="69099" y1="28261" x2="69099" y2="28261"/>
                        <a14:foregroundMark x1="60515" y1="23602" x2="60515" y2="23602"/>
                        <a14:foregroundMark x1="63519" y1="27329" x2="63519" y2="27329"/>
                        <a14:foregroundMark x1="55794" y1="23913" x2="55794" y2="23913"/>
                        <a14:foregroundMark x1="71674" y1="23602" x2="71674" y2="23602"/>
                        <a14:foregroundMark x1="68240" y1="17702" x2="68240" y2="17702"/>
                        <a14:foregroundMark x1="34764" y1="22981" x2="34764" y2="22981"/>
                        <a14:foregroundMark x1="66094" y1="17081" x2="66094" y2="17081"/>
                        <a14:foregroundMark x1="63519" y1="16460" x2="63519" y2="16460"/>
                        <a14:foregroundMark x1="61803" y1="16460" x2="61803" y2="16460"/>
                        <a14:foregroundMark x1="60086" y1="16149" x2="60086" y2="16149"/>
                        <a14:foregroundMark x1="59227" y1="16149" x2="59227" y2="16149"/>
                        <a14:foregroundMark x1="57940" y1="15839" x2="57940" y2="15839"/>
                        <a14:foregroundMark x1="55794" y1="15528" x2="55794" y2="15528"/>
                        <a14:foregroundMark x1="54077" y1="15528" x2="54077" y2="15528"/>
                        <a14:foregroundMark x1="51502" y1="15217" x2="51502" y2="15217"/>
                        <a14:foregroundMark x1="48927" y1="14907" x2="48927" y2="14907"/>
                        <a14:foregroundMark x1="46352" y1="14907" x2="46352" y2="14907"/>
                        <a14:foregroundMark x1="71674" y1="18944" x2="71674" y2="18944"/>
                        <a14:foregroundMark x1="72103" y1="21429" x2="72103" y2="21429"/>
                        <a14:foregroundMark x1="69099" y1="20186" x2="69099" y2="20186"/>
                        <a14:foregroundMark x1="67382" y1="25466" x2="67382" y2="25466"/>
                        <a14:foregroundMark x1="36052" y1="14596" x2="36052" y2="14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53" y="2963636"/>
            <a:ext cx="1872000" cy="27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フリーフォーム 19"/>
          <p:cNvSpPr/>
          <p:nvPr/>
        </p:nvSpPr>
        <p:spPr>
          <a:xfrm>
            <a:off x="2746469" y="3766639"/>
            <a:ext cx="6542311" cy="1659418"/>
          </a:xfrm>
          <a:custGeom>
            <a:avLst/>
            <a:gdLst>
              <a:gd name="connsiteX0" fmla="*/ 3590921 w 6542311"/>
              <a:gd name="connsiteY0" fmla="*/ 0 h 1659418"/>
              <a:gd name="connsiteX1" fmla="*/ 6542311 w 6542311"/>
              <a:gd name="connsiteY1" fmla="*/ 829709 h 1659418"/>
              <a:gd name="connsiteX2" fmla="*/ 3590921 w 6542311"/>
              <a:gd name="connsiteY2" fmla="*/ 1659418 h 1659418"/>
              <a:gd name="connsiteX3" fmla="*/ 654769 w 6542311"/>
              <a:gd name="connsiteY3" fmla="*/ 914542 h 1659418"/>
              <a:gd name="connsiteX4" fmla="*/ 650353 w 6542311"/>
              <a:gd name="connsiteY4" fmla="*/ 889956 h 1659418"/>
              <a:gd name="connsiteX5" fmla="*/ 0 w 6542311"/>
              <a:gd name="connsiteY5" fmla="*/ 767550 h 1659418"/>
              <a:gd name="connsiteX6" fmla="*/ 736567 w 6542311"/>
              <a:gd name="connsiteY6" fmla="*/ 628918 h 1659418"/>
              <a:gd name="connsiteX7" fmla="*/ 871466 w 6542311"/>
              <a:gd name="connsiteY7" fmla="*/ 506749 h 1659418"/>
              <a:gd name="connsiteX8" fmla="*/ 3590921 w 6542311"/>
              <a:gd name="connsiteY8" fmla="*/ 0 h 16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2311" h="1659418">
                <a:moveTo>
                  <a:pt x="3590921" y="0"/>
                </a:moveTo>
                <a:cubicBezTo>
                  <a:pt x="5220929" y="0"/>
                  <a:pt x="6542311" y="371473"/>
                  <a:pt x="6542311" y="829709"/>
                </a:cubicBezTo>
                <a:cubicBezTo>
                  <a:pt x="6542311" y="1287945"/>
                  <a:pt x="5220929" y="1659418"/>
                  <a:pt x="3590921" y="1659418"/>
                </a:cubicBezTo>
                <a:cubicBezTo>
                  <a:pt x="2062789" y="1659418"/>
                  <a:pt x="805910" y="1332928"/>
                  <a:pt x="654769" y="914542"/>
                </a:cubicBezTo>
                <a:lnTo>
                  <a:pt x="650353" y="889956"/>
                </a:lnTo>
                <a:lnTo>
                  <a:pt x="0" y="767550"/>
                </a:lnTo>
                <a:lnTo>
                  <a:pt x="736567" y="628918"/>
                </a:lnTo>
                <a:lnTo>
                  <a:pt x="871466" y="506749"/>
                </a:lnTo>
                <a:cubicBezTo>
                  <a:pt x="1319511" y="208954"/>
                  <a:pt x="2368415" y="0"/>
                  <a:pt x="35909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4400" b="1" dirty="0"/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048233"/>
              </p:ext>
            </p:extLst>
          </p:nvPr>
        </p:nvGraphicFramePr>
        <p:xfrm>
          <a:off x="1238250" y="248920"/>
          <a:ext cx="74295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6" name="文書" r:id="rId6" imgW="8029409" imgH="3014332" progId="Word.Document.12">
                  <p:embed/>
                </p:oleObj>
              </mc:Choice>
              <mc:Fallback>
                <p:oleObj name="文書" r:id="rId6" imgW="8029409" imgH="3014332" progId="Word.Document.12">
                  <p:embed/>
                  <p:pic>
                    <p:nvPicPr>
                      <p:cNvPr id="10" name="オブジェクト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8250" y="248920"/>
                        <a:ext cx="742950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下矢印 11"/>
          <p:cNvSpPr/>
          <p:nvPr/>
        </p:nvSpPr>
        <p:spPr>
          <a:xfrm>
            <a:off x="4601714" y="1717040"/>
            <a:ext cx="702573" cy="445162"/>
          </a:xfrm>
          <a:prstGeom prst="downArrow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572559"/>
              </p:ext>
            </p:extLst>
          </p:nvPr>
        </p:nvGraphicFramePr>
        <p:xfrm>
          <a:off x="2636253" y="2982796"/>
          <a:ext cx="5754272" cy="95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" name="文書" r:id="rId8" imgW="7192840" imgH="1192926" progId="Word.Document.12">
                  <p:embed/>
                </p:oleObj>
              </mc:Choice>
              <mc:Fallback>
                <p:oleObj name="文書" r:id="rId8" imgW="7192840" imgH="1192926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36253" y="2982796"/>
                        <a:ext cx="5754272" cy="954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091502"/>
              </p:ext>
            </p:extLst>
          </p:nvPr>
        </p:nvGraphicFramePr>
        <p:xfrm>
          <a:off x="495300" y="5715000"/>
          <a:ext cx="9086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8" name="文書" r:id="rId10" imgW="11367510" imgH="1142201" progId="Word.Document.12">
                  <p:embed/>
                </p:oleObj>
              </mc:Choice>
              <mc:Fallback>
                <p:oleObj name="文書" r:id="rId10" imgW="11367510" imgH="1142201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5300" y="5715000"/>
                        <a:ext cx="90868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088093"/>
              </p:ext>
            </p:extLst>
          </p:nvPr>
        </p:nvGraphicFramePr>
        <p:xfrm>
          <a:off x="3859213" y="4222750"/>
          <a:ext cx="4840287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9" name="文書" r:id="rId12" imgW="4916710" imgH="1288259" progId="Word.Document.12">
                  <p:embed/>
                </p:oleObj>
              </mc:Choice>
              <mc:Fallback>
                <p:oleObj name="文書" r:id="rId12" imgW="4916710" imgH="1288259" progId="Word.Document.12">
                  <p:embed/>
                  <p:pic>
                    <p:nvPicPr>
                      <p:cNvPr id="17" name="オブジェクト 1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59213" y="4222750"/>
                        <a:ext cx="4840287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吹き出し 13"/>
          <p:cNvSpPr/>
          <p:nvPr/>
        </p:nvSpPr>
        <p:spPr>
          <a:xfrm>
            <a:off x="74393" y="624229"/>
            <a:ext cx="5140862" cy="1722437"/>
          </a:xfrm>
          <a:prstGeom prst="wedgeRoundRectCallout">
            <a:avLst>
              <a:gd name="adj1" fmla="val 63615"/>
              <a:gd name="adj2" fmla="val 23283"/>
              <a:gd name="adj3" fmla="val 1666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62658" y="3111499"/>
            <a:ext cx="9495692" cy="3640362"/>
            <a:chOff x="219808" y="3765125"/>
            <a:chExt cx="9495692" cy="2660222"/>
          </a:xfrm>
        </p:grpSpPr>
        <p:sp>
          <p:nvSpPr>
            <p:cNvPr id="6" name="角丸四角形 5"/>
            <p:cNvSpPr/>
            <p:nvPr/>
          </p:nvSpPr>
          <p:spPr>
            <a:xfrm>
              <a:off x="219808" y="3765125"/>
              <a:ext cx="9495692" cy="2660222"/>
            </a:xfrm>
            <a:prstGeom prst="roundRect">
              <a:avLst>
                <a:gd name="adj" fmla="val 5373"/>
              </a:avLst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lvl="0"/>
              <a:endParaRPr kumimoji="1"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" name="角丸四角形 1"/>
            <p:cNvSpPr/>
            <p:nvPr/>
          </p:nvSpPr>
          <p:spPr>
            <a:xfrm>
              <a:off x="219808" y="3765125"/>
              <a:ext cx="1666142" cy="361944"/>
            </a:xfrm>
            <a:prstGeom prst="roundRect">
              <a:avLst>
                <a:gd name="adj" fmla="val 26543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32798"/>
              </p:ext>
            </p:extLst>
          </p:nvPr>
        </p:nvGraphicFramePr>
        <p:xfrm>
          <a:off x="233680" y="888672"/>
          <a:ext cx="4981575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2" name="文書" r:id="rId4" imgW="6581007" imgH="1854863" progId="Word.Document.12">
                  <p:embed/>
                </p:oleObj>
              </mc:Choice>
              <mc:Fallback>
                <p:oleObj name="文書" r:id="rId4" imgW="6581007" imgH="1854863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680" y="888672"/>
                        <a:ext cx="4981575" cy="14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560199"/>
              </p:ext>
            </p:extLst>
          </p:nvPr>
        </p:nvGraphicFramePr>
        <p:xfrm>
          <a:off x="364811" y="3009899"/>
          <a:ext cx="1727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3" name="文書" r:id="rId6" imgW="1734690" imgH="634596" progId="Word.Document.12">
                  <p:embed/>
                </p:oleObj>
              </mc:Choice>
              <mc:Fallback>
                <p:oleObj name="文書" r:id="rId6" imgW="1734690" imgH="634596" progId="Word.Document.12">
                  <p:embed/>
                  <p:pic>
                    <p:nvPicPr>
                      <p:cNvPr id="17" name="オブジェクト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811" y="3009899"/>
                        <a:ext cx="1727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コネクタ 12"/>
          <p:cNvCxnSpPr/>
          <p:nvPr/>
        </p:nvCxnSpPr>
        <p:spPr>
          <a:xfrm>
            <a:off x="3334100" y="3454400"/>
            <a:ext cx="0" cy="31623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505500" y="3467100"/>
            <a:ext cx="0" cy="31623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338674"/>
              </p:ext>
            </p:extLst>
          </p:nvPr>
        </p:nvGraphicFramePr>
        <p:xfrm>
          <a:off x="317500" y="3604530"/>
          <a:ext cx="3024000" cy="313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4" name="文書" r:id="rId8" imgW="3078756" imgH="3213272" progId="Word.Document.12">
                  <p:embed/>
                </p:oleObj>
              </mc:Choice>
              <mc:Fallback>
                <p:oleObj name="文書" r:id="rId8" imgW="3078756" imgH="3213272" progId="Word.Document.12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7500" y="3604530"/>
                        <a:ext cx="3024000" cy="313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918978"/>
              </p:ext>
            </p:extLst>
          </p:nvPr>
        </p:nvGraphicFramePr>
        <p:xfrm>
          <a:off x="3429000" y="3602261"/>
          <a:ext cx="30353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5" name="文書" r:id="rId10" imgW="3078756" imgH="3210754" progId="Word.Document.12">
                  <p:embed/>
                </p:oleObj>
              </mc:Choice>
              <mc:Fallback>
                <p:oleObj name="文書" r:id="rId10" imgW="3078756" imgH="3210754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29000" y="3602261"/>
                        <a:ext cx="3035300" cy="31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420674"/>
              </p:ext>
            </p:extLst>
          </p:nvPr>
        </p:nvGraphicFramePr>
        <p:xfrm>
          <a:off x="6546701" y="3602261"/>
          <a:ext cx="3024000" cy="313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6" name="文書" r:id="rId12" imgW="3078756" imgH="3209315" progId="Word.Document.12">
                  <p:embed/>
                </p:oleObj>
              </mc:Choice>
              <mc:Fallback>
                <p:oleObj name="文書" r:id="rId12" imgW="3078756" imgH="3209315" progId="Word.Document.12">
                  <p:embed/>
                  <p:pic>
                    <p:nvPicPr>
                      <p:cNvPr id="17" name="オブジェクト 1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46701" y="3602261"/>
                        <a:ext cx="3024000" cy="313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図 9"/>
          <p:cNvPicPr>
            <a:picLocks noChangeAspect="1"/>
          </p:cNvPicPr>
          <p:nvPr/>
        </p:nvPicPr>
        <p:blipFill>
          <a:blip r:embed="rId14">
            <a:clrChange>
              <a:clrFrom>
                <a:srgbClr val="7DCEF4"/>
              </a:clrFrom>
              <a:clrTo>
                <a:srgbClr val="7DCE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481011"/>
            <a:ext cx="37909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90500" y="91149"/>
            <a:ext cx="9525000" cy="1244930"/>
          </a:xfrm>
          <a:prstGeom prst="roundRect">
            <a:avLst>
              <a:gd name="adj" fmla="val 1368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ふりかえろう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90500" y="1336079"/>
            <a:ext cx="9525000" cy="5329416"/>
          </a:xfrm>
          <a:prstGeom prst="roundRect">
            <a:avLst>
              <a:gd name="adj" fmla="val 243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921606"/>
              </p:ext>
            </p:extLst>
          </p:nvPr>
        </p:nvGraphicFramePr>
        <p:xfrm>
          <a:off x="645141" y="1428751"/>
          <a:ext cx="8615719" cy="91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" name="文書" r:id="rId4" imgW="8615719" imgH="916279" progId="Word.Document.12">
                  <p:embed/>
                </p:oleObj>
              </mc:Choice>
              <mc:Fallback>
                <p:oleObj name="文書" r:id="rId4" imgW="8615719" imgH="916279" progId="Word.Document.12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5141" y="1428751"/>
                        <a:ext cx="8615719" cy="916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コネクタ 4"/>
          <p:cNvCxnSpPr/>
          <p:nvPr/>
        </p:nvCxnSpPr>
        <p:spPr>
          <a:xfrm>
            <a:off x="228600" y="2286000"/>
            <a:ext cx="93535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3954" y="1999376"/>
            <a:ext cx="865171" cy="846498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156369" y="1336079"/>
            <a:ext cx="9525000" cy="5329416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44884"/>
              </p:ext>
            </p:extLst>
          </p:nvPr>
        </p:nvGraphicFramePr>
        <p:xfrm>
          <a:off x="452438" y="1544638"/>
          <a:ext cx="8932862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" name="文書" r:id="rId8" imgW="9372864" imgH="4175240" progId="Word.Document.12">
                  <p:embed/>
                </p:oleObj>
              </mc:Choice>
              <mc:Fallback>
                <p:oleObj name="文書" r:id="rId8" imgW="9372864" imgH="4175240" progId="Word.Document.12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438" y="1544638"/>
                        <a:ext cx="8932862" cy="397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454519"/>
              </p:ext>
            </p:extLst>
          </p:nvPr>
        </p:nvGraphicFramePr>
        <p:xfrm>
          <a:off x="452438" y="3867150"/>
          <a:ext cx="8659812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" name="文書" r:id="rId10" imgW="9088081" imgH="2118558" progId="Word.Document.12">
                  <p:embed/>
                </p:oleObj>
              </mc:Choice>
              <mc:Fallback>
                <p:oleObj name="文書" r:id="rId10" imgW="9088081" imgH="2118558" progId="Word.Document.12">
                  <p:embed/>
                  <p:pic>
                    <p:nvPicPr>
                      <p:cNvPr id="10" name="オブジェクト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2438" y="3867150"/>
                        <a:ext cx="8659812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直線コネクタ 26"/>
          <p:cNvCxnSpPr/>
          <p:nvPr/>
        </p:nvCxnSpPr>
        <p:spPr>
          <a:xfrm>
            <a:off x="2304000" y="2877506"/>
            <a:ext cx="10987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364000" y="3527746"/>
            <a:ext cx="140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883785"/>
              </p:ext>
            </p:extLst>
          </p:nvPr>
        </p:nvGraphicFramePr>
        <p:xfrm>
          <a:off x="1030288" y="315913"/>
          <a:ext cx="8081962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" name="文書" r:id="rId12" imgW="8264515" imgH="1597643" progId="Word.Document.12">
                  <p:embed/>
                </p:oleObj>
              </mc:Choice>
              <mc:Fallback>
                <p:oleObj name="文書" r:id="rId12" imgW="8264515" imgH="1597643" progId="Word.Document.12">
                  <p:embed/>
                  <p:pic>
                    <p:nvPicPr>
                      <p:cNvPr id="6" name="オブジェクト 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30288" y="315913"/>
                        <a:ext cx="8081962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2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308540" y="1081540"/>
            <a:ext cx="5400676" cy="5400000"/>
            <a:chOff x="137096" y="893768"/>
            <a:chExt cx="5400676" cy="5400000"/>
          </a:xfrm>
        </p:grpSpPr>
        <p:sp>
          <p:nvSpPr>
            <p:cNvPr id="2" name="楕円 1"/>
            <p:cNvSpPr>
              <a:spLocks noChangeAspect="1"/>
            </p:cNvSpPr>
            <p:nvPr/>
          </p:nvSpPr>
          <p:spPr>
            <a:xfrm>
              <a:off x="137772" y="893768"/>
              <a:ext cx="5400000" cy="54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乗算 2"/>
            <p:cNvSpPr>
              <a:spLocks noChangeAspect="1"/>
            </p:cNvSpPr>
            <p:nvPr/>
          </p:nvSpPr>
          <p:spPr>
            <a:xfrm>
              <a:off x="137096" y="893768"/>
              <a:ext cx="5400676" cy="5400000"/>
            </a:xfrm>
            <a:prstGeom prst="mathMultiply">
              <a:avLst/>
            </a:prstGeom>
            <a:solidFill>
              <a:srgbClr val="F36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5168900" y="6378707"/>
            <a:ext cx="4648200" cy="412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2000" b="1" dirty="0" smtClean="0"/>
              <a:t>リーフレット補助資料　</a:t>
            </a:r>
            <a:r>
              <a:rPr kumimoji="1" lang="en-US" altLang="ja-JP" sz="2000" b="1" dirty="0" smtClean="0"/>
              <a:t>― </a:t>
            </a:r>
            <a:r>
              <a:rPr kumimoji="1" lang="ja-JP" altLang="en-US" sz="2000" b="1" dirty="0" smtClean="0"/>
              <a:t>おわり</a:t>
            </a:r>
            <a:r>
              <a:rPr kumimoji="1" lang="en-US" altLang="ja-JP" sz="2000" b="1" dirty="0"/>
              <a:t> </a:t>
            </a:r>
            <a:r>
              <a:rPr kumimoji="1" lang="en-US" altLang="ja-JP" sz="2000" b="1" dirty="0" smtClean="0"/>
              <a:t>―</a:t>
            </a:r>
            <a:endParaRPr kumimoji="1" lang="ja-JP" altLang="en-US" sz="2000" b="1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7500" y1="20567" x2="47500" y2="20567"/>
                        <a14:foregroundMark x1="58500" y1="19149" x2="58500" y2="19149"/>
                        <a14:foregroundMark x1="36500" y1="17376" x2="36500" y2="17376"/>
                        <a14:foregroundMark x1="42000" y1="17021" x2="42000" y2="17021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30" y="2090833"/>
            <a:ext cx="2407746" cy="3381413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04" y="1542529"/>
            <a:ext cx="4900085" cy="4366638"/>
          </a:xfrm>
          <a:prstGeom prst="rect">
            <a:avLst/>
          </a:prstGeom>
        </p:spPr>
      </p:pic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546956"/>
              </p:ext>
            </p:extLst>
          </p:nvPr>
        </p:nvGraphicFramePr>
        <p:xfrm>
          <a:off x="457200" y="282575"/>
          <a:ext cx="35496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文書" r:id="rId7" imgW="3871376" imgH="1578576" progId="Word.Document.12">
                  <p:embed/>
                </p:oleObj>
              </mc:Choice>
              <mc:Fallback>
                <p:oleObj name="文書" r:id="rId7" imgW="3871376" imgH="1578576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282575"/>
                        <a:ext cx="3549650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7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90500" y="91149"/>
            <a:ext cx="9525000" cy="1244930"/>
          </a:xfrm>
          <a:prstGeom prst="roundRect">
            <a:avLst>
              <a:gd name="adj" fmla="val 1368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5540"/>
              </p:ext>
            </p:extLst>
          </p:nvPr>
        </p:nvGraphicFramePr>
        <p:xfrm>
          <a:off x="882650" y="304800"/>
          <a:ext cx="80819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" name="文書" r:id="rId4" imgW="8264515" imgH="1142201" progId="Word.Document.12">
                  <p:embed/>
                </p:oleObj>
              </mc:Choice>
              <mc:Fallback>
                <p:oleObj name="文書" r:id="rId4" imgW="8264515" imgH="11422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2650" y="304800"/>
                        <a:ext cx="8081963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角丸四角形 3"/>
          <p:cNvSpPr/>
          <p:nvPr/>
        </p:nvSpPr>
        <p:spPr>
          <a:xfrm>
            <a:off x="156369" y="1336079"/>
            <a:ext cx="9525000" cy="5329416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883967"/>
              </p:ext>
            </p:extLst>
          </p:nvPr>
        </p:nvGraphicFramePr>
        <p:xfrm>
          <a:off x="452438" y="1544638"/>
          <a:ext cx="8932862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" name="文書" r:id="rId6" imgW="9372864" imgH="4175240" progId="Word.Document.12">
                  <p:embed/>
                </p:oleObj>
              </mc:Choice>
              <mc:Fallback>
                <p:oleObj name="文書" r:id="rId6" imgW="9372864" imgH="4175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2438" y="1544638"/>
                        <a:ext cx="8932862" cy="397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595755"/>
              </p:ext>
            </p:extLst>
          </p:nvPr>
        </p:nvGraphicFramePr>
        <p:xfrm>
          <a:off x="452438" y="3867150"/>
          <a:ext cx="8659812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" name="文書" r:id="rId8" imgW="9088081" imgH="2118558" progId="Word.Document.12">
                  <p:embed/>
                </p:oleObj>
              </mc:Choice>
              <mc:Fallback>
                <p:oleObj name="文書" r:id="rId8" imgW="9088081" imgH="2118558" progId="Word.Document.12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438" y="3867150"/>
                        <a:ext cx="8659812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コネクタ 4"/>
          <p:cNvCxnSpPr/>
          <p:nvPr/>
        </p:nvCxnSpPr>
        <p:spPr>
          <a:xfrm>
            <a:off x="2304000" y="2877506"/>
            <a:ext cx="10987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364000" y="3527746"/>
            <a:ext cx="140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311302" y="164396"/>
            <a:ext cx="4232089" cy="1207487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08540" y="1081540"/>
            <a:ext cx="5400676" cy="5400000"/>
            <a:chOff x="137096" y="893768"/>
            <a:chExt cx="5400676" cy="5400000"/>
          </a:xfrm>
        </p:grpSpPr>
        <p:sp>
          <p:nvSpPr>
            <p:cNvPr id="2" name="楕円 1"/>
            <p:cNvSpPr>
              <a:spLocks noChangeAspect="1"/>
            </p:cNvSpPr>
            <p:nvPr/>
          </p:nvSpPr>
          <p:spPr>
            <a:xfrm>
              <a:off x="137772" y="893768"/>
              <a:ext cx="5400000" cy="54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乗算 2"/>
            <p:cNvSpPr>
              <a:spLocks noChangeAspect="1"/>
            </p:cNvSpPr>
            <p:nvPr/>
          </p:nvSpPr>
          <p:spPr>
            <a:xfrm>
              <a:off x="137096" y="893768"/>
              <a:ext cx="5400676" cy="5400000"/>
            </a:xfrm>
            <a:prstGeom prst="mathMultiply">
              <a:avLst/>
            </a:prstGeom>
            <a:solidFill>
              <a:srgbClr val="F36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5503310" y="6019870"/>
            <a:ext cx="4040081" cy="87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4800" b="1" dirty="0" smtClean="0"/>
              <a:t>みまもりぃぬ</a:t>
            </a:r>
            <a:endParaRPr kumimoji="1" lang="ja-JP" altLang="en-US" sz="4800" b="1" dirty="0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187789"/>
              </p:ext>
            </p:extLst>
          </p:nvPr>
        </p:nvGraphicFramePr>
        <p:xfrm>
          <a:off x="4435475" y="5165594"/>
          <a:ext cx="50355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8" name="文書" r:id="rId4" imgW="10077678" imgH="2436576" progId="Word.Document.12">
                  <p:embed/>
                </p:oleObj>
              </mc:Choice>
              <mc:Fallback>
                <p:oleObj name="文書" r:id="rId4" imgW="10077678" imgH="2436576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5475" y="5165594"/>
                        <a:ext cx="5035550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図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31" b="97538" l="5856" r="94144">
                        <a14:foregroundMark x1="30631" y1="19692" x2="30631" y2="19692"/>
                        <a14:foregroundMark x1="34234" y1="19692" x2="34234" y2="19692"/>
                        <a14:foregroundMark x1="64865" y1="22462" x2="64865" y2="22462"/>
                        <a14:foregroundMark x1="64414" y1="24000" x2="64414" y2="24000"/>
                        <a14:foregroundMark x1="63063" y1="20308" x2="63063" y2="20308"/>
                        <a14:foregroundMark x1="57658" y1="22769" x2="57658" y2="22769"/>
                        <a14:foregroundMark x1="53604" y1="26462" x2="53604" y2="26462"/>
                        <a14:foregroundMark x1="63514" y1="25231" x2="63514" y2="25231"/>
                        <a14:foregroundMark x1="52252" y1="25231" x2="52252" y2="25231"/>
                        <a14:foregroundMark x1="42793" y1="24000" x2="42793" y2="24000"/>
                        <a14:foregroundMark x1="31081" y1="18154" x2="31081" y2="18154"/>
                        <a14:foregroundMark x1="40991" y1="22769" x2="40991" y2="22769"/>
                        <a14:foregroundMark x1="33784" y1="17846" x2="33784" y2="17846"/>
                        <a14:foregroundMark x1="30631" y1="25538" x2="30631" y2="2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91" y="1371883"/>
            <a:ext cx="2679311" cy="39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385640"/>
              </p:ext>
            </p:extLst>
          </p:nvPr>
        </p:nvGraphicFramePr>
        <p:xfrm>
          <a:off x="5527675" y="220663"/>
          <a:ext cx="387985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" name="文書" r:id="rId8" imgW="8519581" imgH="2357431" progId="Word.Document.12">
                  <p:embed/>
                </p:oleObj>
              </mc:Choice>
              <mc:Fallback>
                <p:oleObj name="文書" r:id="rId8" imgW="8519581" imgH="2357431" progId="Word.Document.12">
                  <p:embed/>
                  <p:pic>
                    <p:nvPicPr>
                      <p:cNvPr id="18" name="オブジェクト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7675" y="220663"/>
                        <a:ext cx="3879850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341007"/>
              </p:ext>
            </p:extLst>
          </p:nvPr>
        </p:nvGraphicFramePr>
        <p:xfrm>
          <a:off x="457200" y="282575"/>
          <a:ext cx="35496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0" name="文書" r:id="rId10" imgW="3871376" imgH="1578576" progId="Word.Document.12">
                  <p:embed/>
                </p:oleObj>
              </mc:Choice>
              <mc:Fallback>
                <p:oleObj name="文書" r:id="rId10" imgW="3871376" imgH="1578576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282575"/>
                        <a:ext cx="3549650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604" y="1542529"/>
            <a:ext cx="4900085" cy="43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 smtClean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09343"/>
              </p:ext>
            </p:extLst>
          </p:nvPr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9" name="文書" r:id="rId4" imgW="7892804" imgH="931389" progId="Word.Document.12">
                  <p:embed/>
                </p:oleObj>
              </mc:Choice>
              <mc:Fallback>
                <p:oleObj name="文書" r:id="rId4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183135"/>
              </p:ext>
            </p:extLst>
          </p:nvPr>
        </p:nvGraphicFramePr>
        <p:xfrm>
          <a:off x="579599" y="1292400"/>
          <a:ext cx="7879218" cy="81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0" name="文書" r:id="rId6" imgW="10943358" imgH="1129610" progId="Word.Document.12">
                  <p:embed/>
                </p:oleObj>
              </mc:Choice>
              <mc:Fallback>
                <p:oleObj name="文書" r:id="rId6" imgW="10943358" imgH="1129610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599" y="1292400"/>
                        <a:ext cx="7879218" cy="813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534961" y="4053255"/>
            <a:ext cx="7490031" cy="1634668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966022"/>
              </p:ext>
            </p:extLst>
          </p:nvPr>
        </p:nvGraphicFramePr>
        <p:xfrm>
          <a:off x="830263" y="4235450"/>
          <a:ext cx="6778625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1" name="文書" r:id="rId8" imgW="10043553" imgH="3642452" progId="Word.Document.12">
                  <p:embed/>
                </p:oleObj>
              </mc:Choice>
              <mc:Fallback>
                <p:oleObj name="文書" r:id="rId8" imgW="10043553" imgH="3642452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0263" y="4235450"/>
                        <a:ext cx="6778625" cy="245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 smtClean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09343"/>
              </p:ext>
            </p:extLst>
          </p:nvPr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3" name="文書" r:id="rId4" imgW="7892804" imgH="931389" progId="Word.Document.12">
                  <p:embed/>
                </p:oleObj>
              </mc:Choice>
              <mc:Fallback>
                <p:oleObj name="文書" r:id="rId4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01497"/>
              </p:ext>
            </p:extLst>
          </p:nvPr>
        </p:nvGraphicFramePr>
        <p:xfrm>
          <a:off x="577850" y="1292224"/>
          <a:ext cx="8527221" cy="130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4" name="文書" r:id="rId6" imgW="11843362" imgH="1807016" progId="Word.Document.12">
                  <p:embed/>
                </p:oleObj>
              </mc:Choice>
              <mc:Fallback>
                <p:oleObj name="文書" r:id="rId6" imgW="11843362" imgH="1807016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7850" y="1292224"/>
                        <a:ext cx="8527221" cy="1301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01669"/>
              </p:ext>
            </p:extLst>
          </p:nvPr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5" name="文書" r:id="rId8" imgW="10043553" imgH="3655043" progId="Word.Document.12">
                  <p:embed/>
                </p:oleObj>
              </mc:Choice>
              <mc:Fallback>
                <p:oleObj name="文書" r:id="rId8" imgW="10043553" imgH="3655043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 smtClean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017028"/>
              </p:ext>
            </p:extLst>
          </p:nvPr>
        </p:nvGraphicFramePr>
        <p:xfrm>
          <a:off x="579598" y="1292400"/>
          <a:ext cx="8259316" cy="121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" name="文書" r:id="rId4" imgW="11471272" imgH="1681464" progId="Word.Document.12">
                  <p:embed/>
                </p:oleObj>
              </mc:Choice>
              <mc:Fallback>
                <p:oleObj name="文書" r:id="rId4" imgW="11471272" imgH="1681464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598" y="1292400"/>
                        <a:ext cx="8259316" cy="1211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195699"/>
              </p:ext>
            </p:extLst>
          </p:nvPr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" name="文書" r:id="rId6" imgW="10043553" imgH="3655043" progId="Word.Document.12">
                  <p:embed/>
                </p:oleObj>
              </mc:Choice>
              <mc:Fallback>
                <p:oleObj name="文書" r:id="rId6" imgW="10043553" imgH="3655043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09343"/>
              </p:ext>
            </p:extLst>
          </p:nvPr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4" name="文書" r:id="rId8" imgW="7892804" imgH="931389" progId="Word.Document.12">
                  <p:embed/>
                </p:oleObj>
              </mc:Choice>
              <mc:Fallback>
                <p:oleObj name="文書" r:id="rId8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角丸四角形 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 smtClean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576763"/>
              </p:ext>
            </p:extLst>
          </p:nvPr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" name="文書" r:id="rId4" imgW="7892804" imgH="931389" progId="Word.Document.12">
                  <p:embed/>
                </p:oleObj>
              </mc:Choice>
              <mc:Fallback>
                <p:oleObj name="文書" r:id="rId4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288878"/>
              </p:ext>
            </p:extLst>
          </p:nvPr>
        </p:nvGraphicFramePr>
        <p:xfrm>
          <a:off x="577850" y="1292225"/>
          <a:ext cx="78311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7" name="文書" r:id="rId6" imgW="10943358" imgH="1129610" progId="Word.Document.12">
                  <p:embed/>
                </p:oleObj>
              </mc:Choice>
              <mc:Fallback>
                <p:oleObj name="文書" r:id="rId6" imgW="10943358" imgH="1129610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7850" y="1292225"/>
                        <a:ext cx="7831138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8"/>
            <a:ext cx="7490031" cy="2289054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003854"/>
              </p:ext>
            </p:extLst>
          </p:nvPr>
        </p:nvGraphicFramePr>
        <p:xfrm>
          <a:off x="966788" y="3625850"/>
          <a:ext cx="6778625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8" name="文書" r:id="rId8" imgW="10043553" imgH="3651806" progId="Word.Document.12">
                  <p:embed/>
                </p:oleObj>
              </mc:Choice>
              <mc:Fallback>
                <p:oleObj name="文書" r:id="rId8" imgW="10043553" imgH="3651806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5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 smtClean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09343"/>
              </p:ext>
            </p:extLst>
          </p:nvPr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1" name="文書" r:id="rId4" imgW="7892804" imgH="931389" progId="Word.Document.12">
                  <p:embed/>
                </p:oleObj>
              </mc:Choice>
              <mc:Fallback>
                <p:oleObj name="文書" r:id="rId4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56057"/>
              </p:ext>
            </p:extLst>
          </p:nvPr>
        </p:nvGraphicFramePr>
        <p:xfrm>
          <a:off x="577850" y="1292224"/>
          <a:ext cx="8638413" cy="140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2" name="文書" r:id="rId6" imgW="11997796" imgH="1949117" progId="Word.Document.12">
                  <p:embed/>
                </p:oleObj>
              </mc:Choice>
              <mc:Fallback>
                <p:oleObj name="文書" r:id="rId6" imgW="11997796" imgH="1949117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7850" y="1292224"/>
                        <a:ext cx="8638413" cy="1403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711363"/>
              </p:ext>
            </p:extLst>
          </p:nvPr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3" name="文書" r:id="rId8" imgW="10043553" imgH="3655043" progId="Word.Document.12">
                  <p:embed/>
                </p:oleObj>
              </mc:Choice>
              <mc:Fallback>
                <p:oleObj name="文書" r:id="rId8" imgW="10043553" imgH="3655043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09982"/>
              </p:ext>
            </p:extLst>
          </p:nvPr>
        </p:nvGraphicFramePr>
        <p:xfrm>
          <a:off x="540000" y="1093788"/>
          <a:ext cx="8618538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name="文書" r:id="rId4" imgW="12096852" imgH="1829680" progId="Word.Document.12">
                  <p:embed/>
                </p:oleObj>
              </mc:Choice>
              <mc:Fallback>
                <p:oleObj name="文書" r:id="rId4" imgW="12096852" imgH="1829680" progId="Word.Document.12">
                  <p:embed/>
                  <p:pic>
                    <p:nvPicPr>
                      <p:cNvPr id="10" name="オブジェクト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0000" y="1093788"/>
                        <a:ext cx="8618538" cy="131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3" name="文書" r:id="rId6" imgW="9268858" imgH="936065" progId="Word.Document.12">
                  <p:embed/>
                </p:oleObj>
              </mc:Choice>
              <mc:Fallback>
                <p:oleObj name="文書" r:id="rId6" imgW="9268858" imgH="936065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グループ化 4"/>
          <p:cNvGrpSpPr/>
          <p:nvPr/>
        </p:nvGrpSpPr>
        <p:grpSpPr>
          <a:xfrm>
            <a:off x="219808" y="2293953"/>
            <a:ext cx="9495692" cy="3947860"/>
            <a:chOff x="219808" y="2293953"/>
            <a:chExt cx="9495692" cy="394786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9808" y="2293953"/>
              <a:ext cx="9495692" cy="3947860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35240" y="3985023"/>
              <a:ext cx="1905000" cy="2114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0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2785</TotalTime>
  <Words>376</Words>
  <Application>Microsoft Office PowerPoint</Application>
  <PresentationFormat>A4 210 x 297 mm</PresentationFormat>
  <Paragraphs>69</Paragraphs>
  <Slides>16</Slides>
  <Notes>16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6" baseType="lpstr">
      <vt:lpstr>HGP創英角ｺﾞｼｯｸUB</vt:lpstr>
      <vt:lpstr>HG丸ｺﾞｼｯｸM-PRO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宮崎　孝平</cp:lastModifiedBy>
  <cp:revision>247</cp:revision>
  <dcterms:created xsi:type="dcterms:W3CDTF">2022-08-12T08:44:08Z</dcterms:created>
  <dcterms:modified xsi:type="dcterms:W3CDTF">2024-02-22T04:32:31Z</dcterms:modified>
</cp:coreProperties>
</file>