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96" r:id="rId4"/>
    <p:sldId id="283" r:id="rId5"/>
    <p:sldId id="291" r:id="rId6"/>
    <p:sldId id="289" r:id="rId7"/>
    <p:sldId id="287" r:id="rId8"/>
    <p:sldId id="292" r:id="rId9"/>
    <p:sldId id="293" r:id="rId10"/>
    <p:sldId id="279" r:id="rId11"/>
    <p:sldId id="294" r:id="rId12"/>
    <p:sldId id="297" r:id="rId13"/>
    <p:sldId id="299" r:id="rId14"/>
    <p:sldId id="272" r:id="rId15"/>
    <p:sldId id="273" r:id="rId16"/>
    <p:sldId id="300" r:id="rId17"/>
    <p:sldId id="282" r:id="rId18"/>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2ZGzeIHUR0cLzAj7iYKng==" hashData="/H5Q2xryeuWFDoBa45KDNiTD2FisLD60CNo0R5dhEnSlhA/Kse7BFyQZdrphg/f9L1tVb/Y5VYZjFBl5Il43gA=="/>
  <p:extLst>
    <p:ext uri="{521415D9-36F7-43E2-AB2F-B90AF26B5E84}">
      <p14:sectionLst xmlns:p14="http://schemas.microsoft.com/office/powerpoint/2010/main">
        <p14:section name="既定のセクション" id="{10AD1451-6659-410E-BC6B-3A4F2402AAFF}">
          <p14:sldIdLst>
            <p14:sldId id="256"/>
            <p14:sldId id="259"/>
            <p14:sldId id="296"/>
            <p14:sldId id="283"/>
            <p14:sldId id="291"/>
            <p14:sldId id="289"/>
            <p14:sldId id="287"/>
            <p14:sldId id="292"/>
            <p14:sldId id="293"/>
            <p14:sldId id="279"/>
            <p14:sldId id="294"/>
            <p14:sldId id="297"/>
            <p14:sldId id="299"/>
            <p14:sldId id="272"/>
            <p14:sldId id="273"/>
            <p14:sldId id="300"/>
            <p14:sldId id="2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FF"/>
    <a:srgbClr val="FFB7E7"/>
    <a:srgbClr val="FFBBD9"/>
    <a:srgbClr val="FFCCFF"/>
    <a:srgbClr val="EE6000"/>
    <a:srgbClr val="FFFFCC"/>
    <a:srgbClr val="FF33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835" autoAdjust="0"/>
  </p:normalViewPr>
  <p:slideViewPr>
    <p:cSldViewPr snapToGrid="0">
      <p:cViewPr varScale="1">
        <p:scale>
          <a:sx n="66" d="100"/>
          <a:sy n="66" d="100"/>
        </p:scale>
        <p:origin x="1651" y="3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4"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5" Type="http://schemas.openxmlformats.org/officeDocument/2006/relationships/image" Target="../media/image56.emf"/><Relationship Id="rId4"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image" Target="../media/image1.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3.emf"/><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193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567" y="0"/>
            <a:ext cx="4307046" cy="341936"/>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6"/>
            <a:ext cx="7951470" cy="268033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265"/>
            <a:ext cx="4307046" cy="341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567" y="6465265"/>
            <a:ext cx="4307046" cy="341935"/>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a:t>
            </a:r>
            <a:r>
              <a:rPr kumimoji="1" lang="ja-JP" altLang="ja-JP" sz="1050" kern="1200" dirty="0" smtClean="0">
                <a:solidFill>
                  <a:schemeClr val="tx1"/>
                </a:solidFill>
                <a:effectLst/>
                <a:latin typeface="+mn-lt"/>
                <a:ea typeface="+mn-ea"/>
                <a:cs typeface="+mn-cs"/>
              </a:rPr>
              <a:t>「万引きは絶対ダメ」</a:t>
            </a:r>
            <a:r>
              <a:rPr kumimoji="1" lang="ja-JP" altLang="en-US" sz="1050" kern="1200" dirty="0" smtClean="0">
                <a:solidFill>
                  <a:schemeClr val="tx1"/>
                </a:solidFill>
                <a:effectLst/>
                <a:latin typeface="+mn-lt"/>
                <a:ea typeface="+mn-ea"/>
                <a:cs typeface="+mn-cs"/>
              </a:rPr>
              <a:t>とありますが、</a:t>
            </a:r>
            <a:r>
              <a:rPr kumimoji="1" lang="ja-JP" altLang="ja-JP" sz="1050" kern="1200" dirty="0" smtClean="0">
                <a:solidFill>
                  <a:schemeClr val="tx1"/>
                </a:solidFill>
                <a:effectLst/>
                <a:latin typeface="+mn-lt"/>
                <a:ea typeface="+mn-ea"/>
                <a:cs typeface="+mn-cs"/>
              </a:rPr>
              <a:t>万引き</a:t>
            </a:r>
            <a:r>
              <a:rPr kumimoji="1" lang="ja-JP" altLang="en-US" sz="1050" kern="1200" dirty="0" smtClean="0">
                <a:solidFill>
                  <a:schemeClr val="tx1"/>
                </a:solidFill>
                <a:effectLst/>
                <a:latin typeface="+mn-lt"/>
                <a:ea typeface="+mn-ea"/>
                <a:cs typeface="+mn-cs"/>
              </a:rPr>
              <a:t>という言葉は知っていますか？</a:t>
            </a:r>
            <a:endParaRPr kumimoji="1" lang="en-US" altLang="ja-JP"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　まずはじめに「万引き」とは何なのか考えてみましょう。</a:t>
            </a:r>
            <a:endParaRPr kumimoji="1" lang="en-US"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★さて、このようなときはどうしますか？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C</a:t>
            </a:r>
            <a:r>
              <a:rPr kumimoji="1" lang="ja-JP" altLang="en-US" dirty="0" err="1" smtClean="0"/>
              <a:t>さんが</a:t>
            </a:r>
            <a:r>
              <a:rPr kumimoji="1" lang="ja-JP" altLang="en-US" dirty="0" smtClean="0"/>
              <a:t>万引きをした場合、</a:t>
            </a:r>
            <a:r>
              <a:rPr kumimoji="1" lang="en-US" altLang="ja-JP" dirty="0" smtClean="0"/>
              <a:t>C</a:t>
            </a:r>
            <a:r>
              <a:rPr kumimoji="1" lang="ja-JP" altLang="en-US" dirty="0" err="1" smtClean="0"/>
              <a:t>さんの</a:t>
            </a:r>
            <a:r>
              <a:rPr kumimoji="1" lang="ja-JP" altLang="en-US" dirty="0" smtClean="0"/>
              <a:t>周りの人はどう思うでしょうか。どんな気持ちになるでしょうか。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あてはまるものすべてに☑をつけてみましょう。ここに書かれていること以外の場合は、その他と書かれている横の（　）に書きましょう。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22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★もし、皆さんが</a:t>
            </a:r>
            <a:r>
              <a:rPr kumimoji="1" lang="en-US" altLang="ja-JP" dirty="0" smtClean="0"/>
              <a:t>C</a:t>
            </a:r>
            <a:r>
              <a:rPr kumimoji="1" lang="ja-JP" altLang="en-US" dirty="0" smtClean="0"/>
              <a:t>さんだったらどうしますか？友達に「とってきてよ」と言われたらどうしますか？自分の考えを書いてみましょう。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★書き終わったらグループで紹介し合いましょう。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★さて、この</a:t>
            </a:r>
            <a:r>
              <a:rPr kumimoji="1" lang="en-US" altLang="ja-JP" dirty="0" smtClean="0"/>
              <a:t>C</a:t>
            </a:r>
            <a:r>
              <a:rPr kumimoji="1" lang="ja-JP" altLang="en-US" dirty="0" err="1" smtClean="0"/>
              <a:t>さんはど</a:t>
            </a:r>
            <a:r>
              <a:rPr kumimoji="1" lang="ja-JP" altLang="en-US" dirty="0" smtClean="0"/>
              <a:t>うなってしまうのでしょうか。もし、</a:t>
            </a:r>
            <a:r>
              <a:rPr kumimoji="1" lang="en-US" altLang="ja-JP" dirty="0" smtClean="0"/>
              <a:t>C</a:t>
            </a:r>
            <a:r>
              <a:rPr kumimoji="1" lang="ja-JP" altLang="en-US" dirty="0" err="1" smtClean="0"/>
              <a:t>さんが</a:t>
            </a:r>
            <a:r>
              <a:rPr kumimoji="1" lang="ja-JP" altLang="en-US" dirty="0" smtClean="0"/>
              <a:t>万引きをしてしまうと</a:t>
            </a:r>
            <a:r>
              <a:rPr kumimoji="1" lang="en-US" altLang="ja-JP" dirty="0" smtClean="0"/>
              <a:t>A</a:t>
            </a:r>
            <a:r>
              <a:rPr kumimoji="1" lang="ja-JP" altLang="en-US" dirty="0" err="1" smtClean="0"/>
              <a:t>さんや</a:t>
            </a:r>
            <a:r>
              <a:rPr kumimoji="1" lang="en-US" altLang="ja-JP" dirty="0" smtClean="0"/>
              <a:t>B</a:t>
            </a:r>
            <a:r>
              <a:rPr kumimoji="1" lang="ja-JP" altLang="en-US" dirty="0" err="1" smtClean="0"/>
              <a:t>さんも</a:t>
            </a:r>
            <a:r>
              <a:rPr kumimoji="1" lang="ja-JP" altLang="en-US" dirty="0" smtClean="0"/>
              <a:t>万引きをしたのと同じことになります。そのようなことにならないためにも「万引きは犯罪だからだめだよ」「やめようよ」「できないよ」と断ったり</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注意することが大切です。もし、断れないときは、家族や先生に相談しましょう。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9250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★万引き以外にも、このようなこともしてはいけません。人のものを勝手に使ったり、持って帰ってはいけません。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68301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★過ちを</a:t>
            </a:r>
            <a:r>
              <a:rPr kumimoji="1" lang="ja-JP" altLang="en-US" sz="1200" kern="1200" dirty="0" smtClean="0">
                <a:solidFill>
                  <a:schemeClr val="tx1"/>
                </a:solidFill>
                <a:effectLst/>
                <a:latin typeface="+mn-lt"/>
                <a:ea typeface="+mn-ea"/>
                <a:cs typeface="+mn-cs"/>
              </a:rPr>
              <a:t>犯さない強い心を</a:t>
            </a:r>
            <a:r>
              <a:rPr kumimoji="1" lang="ja-JP" altLang="ja-JP" sz="1200" kern="1200" dirty="0" smtClean="0">
                <a:solidFill>
                  <a:schemeClr val="tx1"/>
                </a:solidFill>
                <a:effectLst/>
                <a:latin typeface="+mn-lt"/>
                <a:ea typeface="+mn-ea"/>
                <a:cs typeface="+mn-cs"/>
              </a:rPr>
              <a:t>も</a:t>
            </a:r>
            <a:r>
              <a:rPr kumimoji="1" lang="ja-JP" altLang="en-US" sz="1200" kern="1200" dirty="0" smtClean="0">
                <a:solidFill>
                  <a:schemeClr val="tx1"/>
                </a:solidFill>
                <a:effectLst/>
                <a:latin typeface="+mn-lt"/>
                <a:ea typeface="+mn-ea"/>
                <a:cs typeface="+mn-cs"/>
              </a:rPr>
              <a:t>てるよう、</a:t>
            </a:r>
            <a:r>
              <a:rPr kumimoji="1" lang="ja-JP" altLang="en-US" dirty="0" smtClean="0"/>
              <a:t>万引き防止の合言葉を覚えましょう</a:t>
            </a:r>
            <a:endParaRPr kumimoji="1" lang="en-US" altLang="ja-JP" dirty="0" smtClean="0"/>
          </a:p>
          <a:p>
            <a:r>
              <a:rPr kumimoji="1" lang="ja-JP" altLang="en-US" dirty="0" smtClean="0"/>
              <a:t>★万引き防止の合言葉（万引き防止標語）をつくってみましょう。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★リーフレットに相談先一覧が掲載されています。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★最後に今日のふりかえりです。万引きは犯罪行為（＝悪いこと）。絶対にしない、させない、みのがさない！</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79705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★「万引きを　しない・させない・みのがさない」ために今後、自分ができること、すべきことは何でしょう。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★万引きとはお店の商品などをお金を支払わずに盗むことを言います。</a:t>
            </a:r>
            <a:endParaRPr kumimoji="1" lang="en-US" altLang="ja-JP" dirty="0" smtClean="0"/>
          </a:p>
          <a:p>
            <a:r>
              <a:rPr kumimoji="1" lang="ja-JP" altLang="en-US" dirty="0" smtClean="0"/>
              <a:t>★万引きは法律でやってはいけないことになっている犯罪行為です。</a:t>
            </a:r>
            <a:endParaRPr kumimoji="1" lang="en-US" altLang="ja-JP" dirty="0" smtClean="0"/>
          </a:p>
          <a:p>
            <a:r>
              <a:rPr kumimoji="1" lang="ja-JP" altLang="en-US" dirty="0" smtClean="0"/>
              <a:t>★万引きがあった場合は、お店の人が警察に通報し、警察は万引きをした人から詳しく話を聞くことになります。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★実際に書店でおこった万引きの話です。</a:t>
            </a:r>
            <a:endParaRPr kumimoji="1" lang="en-US" altLang="ja-JP" dirty="0" smtClean="0"/>
          </a:p>
          <a:p>
            <a:r>
              <a:rPr kumimoji="1" lang="ja-JP" altLang="en-US" dirty="0" smtClean="0"/>
              <a:t>★このとき、万引きをした人は万引きをした本のお金だけではなく、万引きに関係する防犯ミラーなどのお金も払うことになりました。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11899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★次は具体的な場面から万引きについて考えてみましょう。〇か✕で答えてください。</a:t>
            </a:r>
            <a:endParaRPr kumimoji="1" lang="en-US"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1856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★〇か✕で答えてみましょう。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★正解は✕です。万引きはたとえ１回でも犯罪です。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164640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★次も〇か✕で答えましょう。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★正解は✕です。お店の売り物は必ずお金を払ってから持って帰りましょう。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02445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★こんなことがあったらどうしますか？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★友達が悪いことをしようとしていたら勇気を出してとめましょう。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339523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★こんなことがあったらどうしますか？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★実はこれも犯罪になります。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74765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★こんなことがあったらどうしますか？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★これも犯罪です。人のものを借りる場合は一言声をかけてから借りましょう。また、なるべく早く返すようにしましょう。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75581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emf"/><Relationship Id="rId5" Type="http://schemas.microsoft.com/office/2007/relationships/hdphoto" Target="../media/hdphoto1.wdp"/><Relationship Id="rId15" Type="http://schemas.openxmlformats.org/officeDocument/2006/relationships/image" Target="../media/image4.emf"/><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image" Target="../media/image2.emf"/><Relationship Id="rId1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30.emf"/><Relationship Id="rId12"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5.bin"/><Relationship Id="rId11" Type="http://schemas.openxmlformats.org/officeDocument/2006/relationships/image" Target="../media/image6.png"/><Relationship Id="rId5" Type="http://schemas.openxmlformats.org/officeDocument/2006/relationships/image" Target="../media/image29.emf"/><Relationship Id="rId10" Type="http://schemas.openxmlformats.org/officeDocument/2006/relationships/image" Target="../media/image31.emf"/><Relationship Id="rId4" Type="http://schemas.openxmlformats.org/officeDocument/2006/relationships/oleObject" Target="../embeddings/oleObject24.bin"/><Relationship Id="rId9"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7.png"/><Relationship Id="rId3" Type="http://schemas.openxmlformats.org/officeDocument/2006/relationships/notesSlide" Target="../notesSlides/notesSlide11.xml"/><Relationship Id="rId7" Type="http://schemas.openxmlformats.org/officeDocument/2006/relationships/image" Target="../media/image30.emf"/><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35.png"/><Relationship Id="rId5" Type="http://schemas.openxmlformats.org/officeDocument/2006/relationships/image" Target="../media/image33.emf"/><Relationship Id="rId10" Type="http://schemas.openxmlformats.org/officeDocument/2006/relationships/image" Target="../media/image34.png"/><Relationship Id="rId4" Type="http://schemas.openxmlformats.org/officeDocument/2006/relationships/oleObject" Target="../embeddings/oleObject27.bin"/><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wdp"/><Relationship Id="rId3" Type="http://schemas.openxmlformats.org/officeDocument/2006/relationships/notesSlide" Target="../notesSlides/notesSlide12.xml"/><Relationship Id="rId7" Type="http://schemas.openxmlformats.org/officeDocument/2006/relationships/image" Target="../media/image39.emf"/><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40.emf"/><Relationship Id="rId5" Type="http://schemas.openxmlformats.org/officeDocument/2006/relationships/image" Target="../media/image38.emf"/><Relationship Id="rId10" Type="http://schemas.openxmlformats.org/officeDocument/2006/relationships/oleObject" Target="../embeddings/oleObject31.bin"/><Relationship Id="rId4" Type="http://schemas.openxmlformats.org/officeDocument/2006/relationships/oleObject" Target="../embeddings/oleObject29.bin"/><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4.bin"/><Relationship Id="rId13" Type="http://schemas.microsoft.com/office/2007/relationships/hdphoto" Target="../media/hdphoto5.wdp"/><Relationship Id="rId3" Type="http://schemas.openxmlformats.org/officeDocument/2006/relationships/notesSlide" Target="../notesSlides/notesSlide13.xml"/><Relationship Id="rId7" Type="http://schemas.openxmlformats.org/officeDocument/2006/relationships/image" Target="../media/image42.emf"/><Relationship Id="rId12" Type="http://schemas.openxmlformats.org/officeDocument/2006/relationships/image" Target="../media/image45.png"/><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vmlDrawing" Target="../drawings/vmlDrawing13.vml"/><Relationship Id="rId6" Type="http://schemas.openxmlformats.org/officeDocument/2006/relationships/oleObject" Target="../embeddings/oleObject33.bin"/><Relationship Id="rId11" Type="http://schemas.microsoft.com/office/2007/relationships/hdphoto" Target="../media/hdphoto4.wdp"/><Relationship Id="rId5" Type="http://schemas.openxmlformats.org/officeDocument/2006/relationships/image" Target="../media/image41.emf"/><Relationship Id="rId15" Type="http://schemas.microsoft.com/office/2007/relationships/hdphoto" Target="../media/hdphoto6.wdp"/><Relationship Id="rId10" Type="http://schemas.openxmlformats.org/officeDocument/2006/relationships/image" Target="../media/image44.png"/><Relationship Id="rId4" Type="http://schemas.openxmlformats.org/officeDocument/2006/relationships/oleObject" Target="../embeddings/oleObject32.bin"/><Relationship Id="rId9" Type="http://schemas.openxmlformats.org/officeDocument/2006/relationships/image" Target="../media/image43.emf"/><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0.emf"/><Relationship Id="rId3" Type="http://schemas.openxmlformats.org/officeDocument/2006/relationships/notesSlide" Target="../notesSlides/notesSlide14.xml"/><Relationship Id="rId7" Type="http://schemas.openxmlformats.org/officeDocument/2006/relationships/image" Target="../media/image47.emf"/><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5.bin"/><Relationship Id="rId11" Type="http://schemas.openxmlformats.org/officeDocument/2006/relationships/image" Target="../media/image49.emf"/><Relationship Id="rId5" Type="http://schemas.microsoft.com/office/2007/relationships/hdphoto" Target="../media/hdphoto7.wdp"/><Relationship Id="rId15" Type="http://schemas.microsoft.com/office/2007/relationships/hdphoto" Target="../media/hdphoto2.wdp"/><Relationship Id="rId10" Type="http://schemas.openxmlformats.org/officeDocument/2006/relationships/oleObject" Target="../embeddings/oleObject37.bin"/><Relationship Id="rId4" Type="http://schemas.openxmlformats.org/officeDocument/2006/relationships/image" Target="../media/image51.png"/><Relationship Id="rId9" Type="http://schemas.openxmlformats.org/officeDocument/2006/relationships/image" Target="../media/image48.emf"/><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6.emf"/><Relationship Id="rId3" Type="http://schemas.openxmlformats.org/officeDocument/2006/relationships/notesSlide" Target="../notesSlides/notesSlide15.xml"/><Relationship Id="rId7" Type="http://schemas.openxmlformats.org/officeDocument/2006/relationships/image" Target="../media/image53.emf"/><Relationship Id="rId12" Type="http://schemas.openxmlformats.org/officeDocument/2006/relationships/oleObject" Target="../embeddings/oleObject43.bin"/><Relationship Id="rId2" Type="http://schemas.openxmlformats.org/officeDocument/2006/relationships/slideLayout" Target="../slideLayouts/slideLayout7.xml"/><Relationship Id="rId16" Type="http://schemas.openxmlformats.org/officeDocument/2006/relationships/image" Target="../media/image57.png"/><Relationship Id="rId1" Type="http://schemas.openxmlformats.org/officeDocument/2006/relationships/vmlDrawing" Target="../drawings/vmlDrawing15.vml"/><Relationship Id="rId6" Type="http://schemas.openxmlformats.org/officeDocument/2006/relationships/oleObject" Target="../embeddings/oleObject40.bin"/><Relationship Id="rId11" Type="http://schemas.openxmlformats.org/officeDocument/2006/relationships/image" Target="../media/image55.emf"/><Relationship Id="rId5" Type="http://schemas.openxmlformats.org/officeDocument/2006/relationships/image" Target="../media/image52.emf"/><Relationship Id="rId15" Type="http://schemas.microsoft.com/office/2007/relationships/hdphoto" Target="../media/hdphoto2.wdp"/><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4.emf"/><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6.xml"/><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image" Target="../media/image8.emf"/><Relationship Id="rId10" Type="http://schemas.openxmlformats.org/officeDocument/2006/relationships/image" Target="../media/image59.emf"/><Relationship Id="rId4" Type="http://schemas.openxmlformats.org/officeDocument/2006/relationships/oleObject" Target="../embeddings/oleObject44.bin"/><Relationship Id="rId9" Type="http://schemas.openxmlformats.org/officeDocument/2006/relationships/oleObject" Target="../embeddings/oleObject46.bin"/></Relationships>
</file>

<file path=ppt/slides/_rels/slide1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7.xml"/><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png"/><Relationship Id="rId5" Type="http://schemas.microsoft.com/office/2007/relationships/hdphoto" Target="../media/hdphoto8.wdp"/><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8.emf"/><Relationship Id="rId10" Type="http://schemas.openxmlformats.org/officeDocument/2006/relationships/image" Target="../media/image10.e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8.bin"/><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4.emf"/><Relationship Id="rId3" Type="http://schemas.openxmlformats.org/officeDocument/2006/relationships/notesSlide" Target="../notesSlides/notesSlide4.xml"/><Relationship Id="rId7" Type="http://schemas.microsoft.com/office/2007/relationships/hdphoto" Target="../media/hdphoto2.wdp"/><Relationship Id="rId12"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image" Target="../media/image15.emf"/><Relationship Id="rId1" Type="http://schemas.openxmlformats.org/officeDocument/2006/relationships/vmlDrawing" Target="../drawings/vmlDrawing4.v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1.emf"/><Relationship Id="rId15" Type="http://schemas.openxmlformats.org/officeDocument/2006/relationships/oleObject" Target="../embeddings/oleObject11.bin"/><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microsoft.com/office/2007/relationships/hdphoto" Target="../media/hdphoto1.wdp"/><Relationship Id="rId3" Type="http://schemas.openxmlformats.org/officeDocument/2006/relationships/notesSlide" Target="../notesSlides/notesSlide5.xml"/><Relationship Id="rId7" Type="http://schemas.openxmlformats.org/officeDocument/2006/relationships/image" Target="../media/image17.em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19.emf"/><Relationship Id="rId5" Type="http://schemas.microsoft.com/office/2007/relationships/hdphoto" Target="../media/hdphoto2.wdp"/><Relationship Id="rId10" Type="http://schemas.openxmlformats.org/officeDocument/2006/relationships/oleObject" Target="../embeddings/oleObject14.bin"/><Relationship Id="rId4" Type="http://schemas.openxmlformats.org/officeDocument/2006/relationships/image" Target="../media/image6.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13" Type="http://schemas.microsoft.com/office/2007/relationships/hdphoto" Target="../media/hdphoto1.wdp"/><Relationship Id="rId3" Type="http://schemas.openxmlformats.org/officeDocument/2006/relationships/notesSlide" Target="../notesSlides/notesSlide6.xml"/><Relationship Id="rId7" Type="http://schemas.openxmlformats.org/officeDocument/2006/relationships/image" Target="../media/image17.em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21.emf"/><Relationship Id="rId5" Type="http://schemas.microsoft.com/office/2007/relationships/hdphoto" Target="../media/hdphoto2.wdp"/><Relationship Id="rId10" Type="http://schemas.openxmlformats.org/officeDocument/2006/relationships/oleObject" Target="../embeddings/oleObject16.bin"/><Relationship Id="rId4" Type="http://schemas.openxmlformats.org/officeDocument/2006/relationships/image" Target="../media/image6.png"/><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notesSlide" Target="../notesSlides/notesSlide7.xml"/><Relationship Id="rId7" Type="http://schemas.openxmlformats.org/officeDocument/2006/relationships/image" Target="../media/image23.em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17.emf"/><Relationship Id="rId5" Type="http://schemas.openxmlformats.org/officeDocument/2006/relationships/image" Target="../media/image22.emf"/><Relationship Id="rId10" Type="http://schemas.openxmlformats.org/officeDocument/2006/relationships/oleObject" Target="../embeddings/oleObject12.bin"/><Relationship Id="rId4" Type="http://schemas.openxmlformats.org/officeDocument/2006/relationships/oleObject" Target="../embeddings/oleObject17.bin"/><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13"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4.em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image" Target="../media/image26.emf"/><Relationship Id="rId5" Type="http://schemas.microsoft.com/office/2007/relationships/hdphoto" Target="../media/hdphoto2.wdp"/><Relationship Id="rId10" Type="http://schemas.openxmlformats.org/officeDocument/2006/relationships/oleObject" Target="../embeddings/oleObject21.bin"/><Relationship Id="rId4" Type="http://schemas.openxmlformats.org/officeDocument/2006/relationships/image" Target="../media/image6.png"/><Relationship Id="rId9" Type="http://schemas.openxmlformats.org/officeDocument/2006/relationships/image" Target="../media/image25.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2.bin"/><Relationship Id="rId13" Type="http://schemas.microsoft.com/office/2007/relationships/hdphoto" Target="../media/hdphoto1.wdp"/><Relationship Id="rId3" Type="http://schemas.openxmlformats.org/officeDocument/2006/relationships/notesSlide" Target="../notesSlides/notesSlide9.xml"/><Relationship Id="rId7" Type="http://schemas.openxmlformats.org/officeDocument/2006/relationships/image" Target="../media/image17.em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2.bin"/><Relationship Id="rId11" Type="http://schemas.openxmlformats.org/officeDocument/2006/relationships/image" Target="../media/image28.emf"/><Relationship Id="rId5" Type="http://schemas.microsoft.com/office/2007/relationships/hdphoto" Target="../media/hdphoto2.wdp"/><Relationship Id="rId10" Type="http://schemas.openxmlformats.org/officeDocument/2006/relationships/oleObject" Target="../embeddings/oleObject23.bin"/><Relationship Id="rId4" Type="http://schemas.openxmlformats.org/officeDocument/2006/relationships/image" Target="../media/image6.png"/><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9" name="楕円 18"/>
          <p:cNvSpPr>
            <a:spLocks noChangeAspect="1"/>
          </p:cNvSpPr>
          <p:nvPr/>
        </p:nvSpPr>
        <p:spPr>
          <a:xfrm>
            <a:off x="287519" y="1008214"/>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540" y="262939"/>
            <a:ext cx="3601472"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02480" cy="1296891"/>
          </a:xfrm>
          <a:prstGeom prst="round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spid="_x0000_s1433" name="文書" r:id="rId6" imgW="10077678" imgH="2436576" progId="Word.Document.12">
                  <p:embed/>
                </p:oleObj>
              </mc:Choice>
              <mc:Fallback>
                <p:oleObj name="文書" r:id="rId6" imgW="10077678" imgH="2436576" progId="Word.Document.12">
                  <p:embed/>
                  <p:pic>
                    <p:nvPicPr>
                      <p:cNvPr id="0" name=""/>
                      <p:cNvPicPr/>
                      <p:nvPr/>
                    </p:nvPicPr>
                    <p:blipFill>
                      <a:blip r:embed="rId7"/>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825566077"/>
              </p:ext>
            </p:extLst>
          </p:nvPr>
        </p:nvGraphicFramePr>
        <p:xfrm>
          <a:off x="476404" y="288239"/>
          <a:ext cx="3530600" cy="1428750"/>
        </p:xfrm>
        <a:graphic>
          <a:graphicData uri="http://schemas.openxmlformats.org/presentationml/2006/ole">
            <mc:AlternateContent xmlns:mc="http://schemas.openxmlformats.org/markup-compatibility/2006">
              <mc:Choice xmlns:v="urn:schemas-microsoft-com:vml" Requires="v">
                <p:oleObj spid="_x0000_s1434" name="文書" r:id="rId8" imgW="3871376" imgH="1572100" progId="Word.Document.12">
                  <p:embed/>
                </p:oleObj>
              </mc:Choice>
              <mc:Fallback>
                <p:oleObj name="文書" r:id="rId8" imgW="3871376" imgH="1572100" progId="Word.Document.12">
                  <p:embed/>
                  <p:pic>
                    <p:nvPicPr>
                      <p:cNvPr id="0" name=""/>
                      <p:cNvPicPr/>
                      <p:nvPr/>
                    </p:nvPicPr>
                    <p:blipFill>
                      <a:blip r:embed="rId9"/>
                      <a:stretch>
                        <a:fillRect/>
                      </a:stretch>
                    </p:blipFill>
                    <p:spPr>
                      <a:xfrm>
                        <a:off x="476404" y="288239"/>
                        <a:ext cx="3530600" cy="1428750"/>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3117837764"/>
              </p:ext>
            </p:extLst>
          </p:nvPr>
        </p:nvGraphicFramePr>
        <p:xfrm>
          <a:off x="5390491" y="207584"/>
          <a:ext cx="4152900" cy="1143000"/>
        </p:xfrm>
        <a:graphic>
          <a:graphicData uri="http://schemas.openxmlformats.org/presentationml/2006/ole">
            <mc:AlternateContent xmlns:mc="http://schemas.openxmlformats.org/markup-compatibility/2006">
              <mc:Choice xmlns:v="urn:schemas-microsoft-com:vml" Requires="v">
                <p:oleObj spid="_x0000_s1435" name="文書" r:id="rId10" imgW="8519581" imgH="2362108" progId="Word.Document.12">
                  <p:embed/>
                </p:oleObj>
              </mc:Choice>
              <mc:Fallback>
                <p:oleObj name="文書" r:id="rId10" imgW="8519581" imgH="2362108" progId="Word.Document.12">
                  <p:embed/>
                  <p:pic>
                    <p:nvPicPr>
                      <p:cNvPr id="13" name="オブジェクト 12"/>
                      <p:cNvPicPr/>
                      <p:nvPr/>
                    </p:nvPicPr>
                    <p:blipFill>
                      <a:blip r:embed="rId11"/>
                      <a:stretch>
                        <a:fillRect/>
                      </a:stretch>
                    </p:blipFill>
                    <p:spPr>
                      <a:xfrm>
                        <a:off x="5390491" y="207584"/>
                        <a:ext cx="4152900" cy="1143000"/>
                      </a:xfrm>
                      <a:prstGeom prst="rect">
                        <a:avLst/>
                      </a:prstGeom>
                    </p:spPr>
                  </p:pic>
                </p:oleObj>
              </mc:Fallback>
            </mc:AlternateContent>
          </a:graphicData>
        </a:graphic>
      </p:graphicFrame>
      <p:pic>
        <p:nvPicPr>
          <p:cNvPr id="16" name="図 15"/>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204551" y="5880926"/>
            <a:ext cx="619586" cy="606214"/>
          </a:xfrm>
          <a:prstGeom prst="rect">
            <a:avLst/>
          </a:prstGeom>
        </p:spPr>
      </p:pic>
      <p:graphicFrame>
        <p:nvGraphicFramePr>
          <p:cNvPr id="17" name="オブジェクト 16"/>
          <p:cNvGraphicFramePr>
            <a:graphicFrameLocks noChangeAspect="1"/>
          </p:cNvGraphicFramePr>
          <p:nvPr>
            <p:extLst>
              <p:ext uri="{D42A27DB-BD31-4B8C-83A1-F6EECF244321}">
                <p14:modId xmlns:p14="http://schemas.microsoft.com/office/powerpoint/2010/main" val="3418325076"/>
              </p:ext>
            </p:extLst>
          </p:nvPr>
        </p:nvGraphicFramePr>
        <p:xfrm>
          <a:off x="73591" y="6477001"/>
          <a:ext cx="6186963" cy="342553"/>
        </p:xfrm>
        <a:graphic>
          <a:graphicData uri="http://schemas.openxmlformats.org/presentationml/2006/ole">
            <mc:AlternateContent xmlns:mc="http://schemas.openxmlformats.org/markup-compatibility/2006">
              <mc:Choice xmlns:v="urn:schemas-microsoft-com:vml" Requires="v">
                <p:oleObj spid="_x0000_s1436" name="文書" r:id="rId14" imgW="6874403" imgH="380614" progId="Word.Document.12">
                  <p:embed/>
                </p:oleObj>
              </mc:Choice>
              <mc:Fallback>
                <p:oleObj name="文書" r:id="rId14" imgW="6874403" imgH="380614" progId="Word.Document.12">
                  <p:embed/>
                  <p:pic>
                    <p:nvPicPr>
                      <p:cNvPr id="13" name="オブジェクト 12"/>
                      <p:cNvPicPr/>
                      <p:nvPr/>
                    </p:nvPicPr>
                    <p:blipFill>
                      <a:blip r:embed="rId15"/>
                      <a:stretch>
                        <a:fillRect/>
                      </a:stretch>
                    </p:blipFill>
                    <p:spPr>
                      <a:xfrm>
                        <a:off x="73591" y="6477001"/>
                        <a:ext cx="6186963" cy="342553"/>
                      </a:xfrm>
                      <a:prstGeom prst="rect">
                        <a:avLst/>
                      </a:prstGeom>
                    </p:spPr>
                  </p:pic>
                </p:oleObj>
              </mc:Fallback>
            </mc:AlternateContent>
          </a:graphicData>
        </a:graphic>
      </p:graphicFrame>
      <p:sp>
        <p:nvSpPr>
          <p:cNvPr id="20" name="乗算 19"/>
          <p:cNvSpPr>
            <a:spLocks noChangeAspect="1"/>
          </p:cNvSpPr>
          <p:nvPr/>
        </p:nvSpPr>
        <p:spPr>
          <a:xfrm>
            <a:off x="308540" y="1081540"/>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16"/>
          <a:stretch>
            <a:fillRect/>
          </a:stretch>
        </p:blipFill>
        <p:spPr>
          <a:xfrm>
            <a:off x="747604" y="1542529"/>
            <a:ext cx="4900085" cy="4366638"/>
          </a:xfrm>
          <a:prstGeom prst="rect">
            <a:avLst/>
          </a:prstGeom>
        </p:spPr>
      </p:pic>
    </p:spTree>
    <p:extLst>
      <p:ext uri="{BB962C8B-B14F-4D97-AF65-F5344CB8AC3E}">
        <p14:creationId xmlns:p14="http://schemas.microsoft.com/office/powerpoint/2010/main" val="34838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1000" fill="hold"/>
                                        <p:tgtEl>
                                          <p:spTgt spid="1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500"/>
                                        <p:tgtEl>
                                          <p:spTgt spid="17"/>
                                        </p:tgtEl>
                                      </p:cBhvr>
                                    </p:animEffect>
                                    <p:anim calcmode="lin" valueType="num">
                                      <p:cBhvr>
                                        <p:cTn id="10" dur="1500" fill="hold"/>
                                        <p:tgtEl>
                                          <p:spTgt spid="17"/>
                                        </p:tgtEl>
                                        <p:attrNameLst>
                                          <p:attrName>ppt_x</p:attrName>
                                        </p:attrNameLst>
                                      </p:cBhvr>
                                      <p:tavLst>
                                        <p:tav tm="0">
                                          <p:val>
                                            <p:strVal val="#ppt_x"/>
                                          </p:val>
                                        </p:tav>
                                        <p:tav tm="100000">
                                          <p:val>
                                            <p:strVal val="#ppt_x"/>
                                          </p:val>
                                        </p:tav>
                                      </p:tavLst>
                                    </p:anim>
                                    <p:anim calcmode="lin" valueType="num">
                                      <p:cBhvr>
                                        <p:cTn id="11"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53341513"/>
              </p:ext>
            </p:extLst>
          </p:nvPr>
        </p:nvGraphicFramePr>
        <p:xfrm>
          <a:off x="388938" y="1071563"/>
          <a:ext cx="9101137" cy="2533650"/>
        </p:xfrm>
        <a:graphic>
          <a:graphicData uri="http://schemas.openxmlformats.org/presentationml/2006/ole">
            <mc:AlternateContent xmlns:mc="http://schemas.openxmlformats.org/markup-compatibility/2006">
              <mc:Choice xmlns:v="urn:schemas-microsoft-com:vml" Requires="v">
                <p:oleObj spid="_x0000_s8437" name="文書" r:id="rId4" imgW="11828487" imgH="3290259" progId="Word.Document.12">
                  <p:embed/>
                </p:oleObj>
              </mc:Choice>
              <mc:Fallback>
                <p:oleObj name="文書" r:id="rId4" imgW="11828487" imgH="3290259" progId="Word.Document.12">
                  <p:embed/>
                  <p:pic>
                    <p:nvPicPr>
                      <p:cNvPr id="12" name="オブジェクト 11"/>
                      <p:cNvPicPr/>
                      <p:nvPr/>
                    </p:nvPicPr>
                    <p:blipFill>
                      <a:blip r:embed="rId5"/>
                      <a:stretch>
                        <a:fillRect/>
                      </a:stretch>
                    </p:blipFill>
                    <p:spPr>
                      <a:xfrm>
                        <a:off x="388938" y="1071563"/>
                        <a:ext cx="9101137" cy="25336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921281059"/>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spid="_x0000_s8438" name="文書" r:id="rId6" imgW="9268858" imgH="936065" progId="Word.Document.12">
                  <p:embed/>
                </p:oleObj>
              </mc:Choice>
              <mc:Fallback>
                <p:oleObj name="文書" r:id="rId6" imgW="9268858" imgH="936065" progId="Word.Document.12">
                  <p:embed/>
                  <p:pic>
                    <p:nvPicPr>
                      <p:cNvPr id="20" name="オブジェクト 19"/>
                      <p:cNvPicPr/>
                      <p:nvPr/>
                    </p:nvPicPr>
                    <p:blipFill>
                      <a:blip r:embed="rId7"/>
                      <a:stretch>
                        <a:fillRect/>
                      </a:stretch>
                    </p:blipFill>
                    <p:spPr>
                      <a:xfrm>
                        <a:off x="409575" y="241300"/>
                        <a:ext cx="8943975" cy="904875"/>
                      </a:xfrm>
                      <a:prstGeom prst="rect">
                        <a:avLst/>
                      </a:prstGeom>
                    </p:spPr>
                  </p:pic>
                </p:oleObj>
              </mc:Fallback>
            </mc:AlternateContent>
          </a:graphicData>
        </a:graphic>
      </p:graphicFrame>
      <p:pic>
        <p:nvPicPr>
          <p:cNvPr id="2" name="図 1"/>
          <p:cNvPicPr>
            <a:picLocks noChangeAspect="1"/>
          </p:cNvPicPr>
          <p:nvPr/>
        </p:nvPicPr>
        <p:blipFill>
          <a:blip r:embed="rId8">
            <a:clrChange>
              <a:clrFrom>
                <a:srgbClr val="FFFFFF"/>
              </a:clrFrom>
              <a:clrTo>
                <a:srgbClr val="FFFFFF">
                  <a:alpha val="0"/>
                </a:srgbClr>
              </a:clrTo>
            </a:clrChange>
          </a:blip>
          <a:stretch>
            <a:fillRect/>
          </a:stretch>
        </p:blipFill>
        <p:spPr>
          <a:xfrm>
            <a:off x="6743574" y="3004684"/>
            <a:ext cx="1722272" cy="1201058"/>
          </a:xfrm>
          <a:prstGeom prst="rect">
            <a:avLst/>
          </a:prstGeom>
        </p:spPr>
      </p:pic>
      <p:graphicFrame>
        <p:nvGraphicFramePr>
          <p:cNvPr id="14" name="オブジェクト 13"/>
          <p:cNvGraphicFramePr>
            <a:graphicFrameLocks noChangeAspect="1"/>
          </p:cNvGraphicFramePr>
          <p:nvPr>
            <p:extLst>
              <p:ext uri="{D42A27DB-BD31-4B8C-83A1-F6EECF244321}">
                <p14:modId xmlns:p14="http://schemas.microsoft.com/office/powerpoint/2010/main" val="3536038948"/>
              </p:ext>
            </p:extLst>
          </p:nvPr>
        </p:nvGraphicFramePr>
        <p:xfrm>
          <a:off x="387350" y="4057033"/>
          <a:ext cx="9102725" cy="2574925"/>
        </p:xfrm>
        <a:graphic>
          <a:graphicData uri="http://schemas.openxmlformats.org/presentationml/2006/ole">
            <mc:AlternateContent xmlns:mc="http://schemas.openxmlformats.org/markup-compatibility/2006">
              <mc:Choice xmlns:v="urn:schemas-microsoft-com:vml" Requires="v">
                <p:oleObj spid="_x0000_s8439" name="文書" r:id="rId9" imgW="11890938" imgH="3344940" progId="Word.Document.12">
                  <p:embed/>
                </p:oleObj>
              </mc:Choice>
              <mc:Fallback>
                <p:oleObj name="文書" r:id="rId9" imgW="11890938" imgH="3344940" progId="Word.Document.12">
                  <p:embed/>
                  <p:pic>
                    <p:nvPicPr>
                      <p:cNvPr id="10" name="オブジェクト 9"/>
                      <p:cNvPicPr/>
                      <p:nvPr/>
                    </p:nvPicPr>
                    <p:blipFill>
                      <a:blip r:embed="rId10"/>
                      <a:stretch>
                        <a:fillRect/>
                      </a:stretch>
                    </p:blipFill>
                    <p:spPr>
                      <a:xfrm>
                        <a:off x="387350" y="4057033"/>
                        <a:ext cx="9102725" cy="2574925"/>
                      </a:xfrm>
                      <a:prstGeom prst="rect">
                        <a:avLst/>
                      </a:prstGeom>
                    </p:spPr>
                  </p:pic>
                </p:oleObj>
              </mc:Fallback>
            </mc:AlternateContent>
          </a:graphicData>
        </a:graphic>
      </p:graphicFrame>
      <p:pic>
        <p:nvPicPr>
          <p:cNvPr id="15" name="図 14"/>
          <p:cNvPicPr>
            <a:picLocks noChangeAspect="1"/>
          </p:cNvPicPr>
          <p:nvPr/>
        </p:nvPicPr>
        <p:blipFill>
          <a:blip r:embed="rId11">
            <a:extLst>
              <a:ext uri="{BEBA8EAE-BF5A-486C-A8C5-ECC9F3942E4B}">
                <a14:imgProps xmlns:a14="http://schemas.microsoft.com/office/drawing/2010/main">
                  <a14:imgLayer r:embed="rId12">
                    <a14:imgEffect>
                      <a14:backgroundRemoval t="9559" b="91912" l="9353" r="92806"/>
                    </a14:imgEffect>
                  </a14:imgLayer>
                </a14:imgProps>
              </a:ext>
            </a:extLst>
          </a:blip>
          <a:stretch>
            <a:fillRect/>
          </a:stretch>
        </p:blipFill>
        <p:spPr>
          <a:xfrm>
            <a:off x="8697750" y="2867322"/>
            <a:ext cx="812800" cy="795258"/>
          </a:xfrm>
          <a:prstGeom prst="rect">
            <a:avLst/>
          </a:prstGeom>
        </p:spPr>
      </p:pic>
      <p:pic>
        <p:nvPicPr>
          <p:cNvPr id="16" name="図 15"/>
          <p:cNvPicPr>
            <a:picLocks noChangeAspect="1"/>
          </p:cNvPicPr>
          <p:nvPr/>
        </p:nvPicPr>
        <p:blipFill>
          <a:blip r:embed="rId11">
            <a:extLst>
              <a:ext uri="{BEBA8EAE-BF5A-486C-A8C5-ECC9F3942E4B}">
                <a14:imgProps xmlns:a14="http://schemas.microsoft.com/office/drawing/2010/main">
                  <a14:imgLayer r:embed="rId12">
                    <a14:imgEffect>
                      <a14:backgroundRemoval t="9559" b="91912" l="9353" r="92806"/>
                    </a14:imgEffect>
                  </a14:imgLayer>
                </a14:imgProps>
              </a:ext>
            </a:extLst>
          </a:blip>
          <a:stretch>
            <a:fillRect/>
          </a:stretch>
        </p:blipFill>
        <p:spPr>
          <a:xfrm>
            <a:off x="8830800" y="5750651"/>
            <a:ext cx="812800" cy="795258"/>
          </a:xfrm>
          <a:prstGeom prst="rect">
            <a:avLst/>
          </a:prstGeom>
        </p:spPr>
      </p:pic>
    </p:spTree>
    <p:extLst>
      <p:ext uri="{BB962C8B-B14F-4D97-AF65-F5344CB8AC3E}">
        <p14:creationId xmlns:p14="http://schemas.microsoft.com/office/powerpoint/2010/main" val="4755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5"/>
                                        </p:tgtEl>
                                      </p:cBhvr>
                                    </p:animEffect>
                                    <p:animScale>
                                      <p:cBhvr>
                                        <p:cTn id="10" dur="500" autoRev="1" fill="hold"/>
                                        <p:tgtEl>
                                          <p:spTgt spid="1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6" presetClass="emph" presetSubtype="0" repeatCount="indefinite" fill="hold" nodeType="withEffect">
                                  <p:stCondLst>
                                    <p:cond delay="0"/>
                                  </p:stCondLst>
                                  <p:childTnLst>
                                    <p:animEffect transition="out" filter="fade">
                                      <p:cBhvr>
                                        <p:cTn id="25" dur="1000" tmFilter="0, 0; .2, .5; .8, .5; 1, 0"/>
                                        <p:tgtEl>
                                          <p:spTgt spid="16"/>
                                        </p:tgtEl>
                                      </p:cBhvr>
                                    </p:animEffect>
                                    <p:animScale>
                                      <p:cBhvr>
                                        <p:cTn id="26" dur="500" autoRev="1" fill="hold"/>
                                        <p:tgtEl>
                                          <p:spTgt spid="1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06866021"/>
              </p:ext>
            </p:extLst>
          </p:nvPr>
        </p:nvGraphicFramePr>
        <p:xfrm>
          <a:off x="493713" y="1187450"/>
          <a:ext cx="8293100" cy="1639888"/>
        </p:xfrm>
        <a:graphic>
          <a:graphicData uri="http://schemas.openxmlformats.org/presentationml/2006/ole">
            <mc:AlternateContent xmlns:mc="http://schemas.openxmlformats.org/markup-compatibility/2006">
              <mc:Choice xmlns:v="urn:schemas-microsoft-com:vml" Requires="v">
                <p:oleObj spid="_x0000_s31822" name="文書" r:id="rId4" imgW="13048970" imgH="2336925" progId="Word.Document.12">
                  <p:embed/>
                </p:oleObj>
              </mc:Choice>
              <mc:Fallback>
                <p:oleObj name="文書" r:id="rId4" imgW="13048970" imgH="2336925" progId="Word.Document.12">
                  <p:embed/>
                  <p:pic>
                    <p:nvPicPr>
                      <p:cNvPr id="10" name="オブジェクト 9"/>
                      <p:cNvPicPr/>
                      <p:nvPr/>
                    </p:nvPicPr>
                    <p:blipFill>
                      <a:blip r:embed="rId5"/>
                      <a:stretch>
                        <a:fillRect/>
                      </a:stretch>
                    </p:blipFill>
                    <p:spPr>
                      <a:xfrm>
                        <a:off x="493713" y="1187450"/>
                        <a:ext cx="8293100" cy="163988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96925914"/>
              </p:ext>
            </p:extLst>
          </p:nvPr>
        </p:nvGraphicFramePr>
        <p:xfrm>
          <a:off x="409575" y="241300"/>
          <a:ext cx="8943975" cy="904875"/>
        </p:xfrm>
        <a:graphic>
          <a:graphicData uri="http://schemas.openxmlformats.org/presentationml/2006/ole">
            <mc:AlternateContent xmlns:mc="http://schemas.openxmlformats.org/markup-compatibility/2006">
              <mc:Choice xmlns:v="urn:schemas-microsoft-com:vml" Requires="v">
                <p:oleObj spid="_x0000_s31823" name="文書" r:id="rId6" imgW="9268858" imgH="936065" progId="Word.Document.12">
                  <p:embed/>
                </p:oleObj>
              </mc:Choice>
              <mc:Fallback>
                <p:oleObj name="文書" r:id="rId6" imgW="9268858" imgH="936065" progId="Word.Document.12">
                  <p:embed/>
                  <p:pic>
                    <p:nvPicPr>
                      <p:cNvPr id="12" name="オブジェクト 11"/>
                      <p:cNvPicPr/>
                      <p:nvPr/>
                    </p:nvPicPr>
                    <p:blipFill>
                      <a:blip r:embed="rId7"/>
                      <a:stretch>
                        <a:fillRect/>
                      </a:stretch>
                    </p:blipFill>
                    <p:spPr>
                      <a:xfrm>
                        <a:off x="409575" y="241300"/>
                        <a:ext cx="8943975" cy="904875"/>
                      </a:xfrm>
                      <a:prstGeom prst="rect">
                        <a:avLst/>
                      </a:prstGeom>
                    </p:spPr>
                  </p:pic>
                </p:oleObj>
              </mc:Fallback>
            </mc:AlternateContent>
          </a:graphicData>
        </a:graphic>
      </p:graphicFrame>
      <p:pic>
        <p:nvPicPr>
          <p:cNvPr id="18" name="図 17"/>
          <p:cNvPicPr>
            <a:picLocks noChangeAspect="1"/>
          </p:cNvPicPr>
          <p:nvPr/>
        </p:nvPicPr>
        <p:blipFill>
          <a:blip r:embed="rId8">
            <a:extLst>
              <a:ext uri="{BEBA8EAE-BF5A-486C-A8C5-ECC9F3942E4B}">
                <a14:imgProps xmlns:a14="http://schemas.microsoft.com/office/drawing/2010/main">
                  <a14:imgLayer r:embed="rId9">
                    <a14:imgEffect>
                      <a14:backgroundRemoval t="9559" b="91912" l="9353" r="92806"/>
                    </a14:imgEffect>
                  </a14:imgLayer>
                </a14:imgProps>
              </a:ext>
            </a:extLst>
          </a:blip>
          <a:stretch>
            <a:fillRect/>
          </a:stretch>
        </p:blipFill>
        <p:spPr>
          <a:xfrm>
            <a:off x="8822560" y="1793405"/>
            <a:ext cx="812800" cy="795258"/>
          </a:xfrm>
          <a:prstGeom prst="rect">
            <a:avLst/>
          </a:prstGeom>
        </p:spPr>
      </p:pic>
      <p:pic>
        <p:nvPicPr>
          <p:cNvPr id="19" name="図 18"/>
          <p:cNvPicPr>
            <a:picLocks noChangeAspect="1"/>
          </p:cNvPicPr>
          <p:nvPr/>
        </p:nvPicPr>
        <p:blipFill>
          <a:blip r:embed="rId10">
            <a:clrChange>
              <a:clrFrom>
                <a:srgbClr val="FFFFFF"/>
              </a:clrFrom>
              <a:clrTo>
                <a:srgbClr val="FFFFFF">
                  <a:alpha val="0"/>
                </a:srgbClr>
              </a:clrTo>
            </a:clrChange>
          </a:blip>
          <a:stretch>
            <a:fillRect/>
          </a:stretch>
        </p:blipFill>
        <p:spPr>
          <a:xfrm>
            <a:off x="354527" y="4314757"/>
            <a:ext cx="9346251" cy="797243"/>
          </a:xfrm>
          <a:prstGeom prst="rect">
            <a:avLst/>
          </a:prstGeom>
        </p:spPr>
      </p:pic>
      <p:pic>
        <p:nvPicPr>
          <p:cNvPr id="20" name="図 19"/>
          <p:cNvPicPr>
            <a:picLocks noChangeAspect="1"/>
          </p:cNvPicPr>
          <p:nvPr/>
        </p:nvPicPr>
        <p:blipFill>
          <a:blip r:embed="rId11"/>
          <a:stretch>
            <a:fillRect/>
          </a:stretch>
        </p:blipFill>
        <p:spPr>
          <a:xfrm>
            <a:off x="395763" y="5256584"/>
            <a:ext cx="9239597" cy="482189"/>
          </a:xfrm>
          <a:prstGeom prst="rect">
            <a:avLst/>
          </a:prstGeom>
        </p:spPr>
      </p:pic>
      <p:grpSp>
        <p:nvGrpSpPr>
          <p:cNvPr id="3" name="グループ化 2"/>
          <p:cNvGrpSpPr/>
          <p:nvPr/>
        </p:nvGrpSpPr>
        <p:grpSpPr>
          <a:xfrm>
            <a:off x="299948" y="2511925"/>
            <a:ext cx="9335412" cy="1995620"/>
            <a:chOff x="299948" y="2511925"/>
            <a:chExt cx="9335412" cy="1995620"/>
          </a:xfrm>
        </p:grpSpPr>
        <p:pic>
          <p:nvPicPr>
            <p:cNvPr id="14" name="図 13"/>
            <p:cNvPicPr>
              <a:picLocks noChangeAspect="1"/>
            </p:cNvPicPr>
            <p:nvPr/>
          </p:nvPicPr>
          <p:blipFill>
            <a:blip r:embed="rId12"/>
            <a:stretch>
              <a:fillRect/>
            </a:stretch>
          </p:blipFill>
          <p:spPr>
            <a:xfrm>
              <a:off x="299948" y="2648146"/>
              <a:ext cx="9335412" cy="1859399"/>
            </a:xfrm>
            <a:prstGeom prst="rect">
              <a:avLst/>
            </a:prstGeom>
          </p:spPr>
        </p:pic>
        <p:pic>
          <p:nvPicPr>
            <p:cNvPr id="2" name="図 1"/>
            <p:cNvPicPr>
              <a:picLocks noChangeAspect="1"/>
            </p:cNvPicPr>
            <p:nvPr/>
          </p:nvPicPr>
          <p:blipFill>
            <a:blip r:embed="rId13"/>
            <a:stretch>
              <a:fillRect/>
            </a:stretch>
          </p:blipFill>
          <p:spPr>
            <a:xfrm>
              <a:off x="5649469" y="2511925"/>
              <a:ext cx="1560185" cy="1498483"/>
            </a:xfrm>
            <a:prstGeom prst="rect">
              <a:avLst/>
            </a:prstGeom>
          </p:spPr>
        </p:pic>
      </p:grpSp>
    </p:spTree>
    <p:extLst>
      <p:ext uri="{BB962C8B-B14F-4D97-AF65-F5344CB8AC3E}">
        <p14:creationId xmlns:p14="http://schemas.microsoft.com/office/powerpoint/2010/main" val="28080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8"/>
                                        </p:tgtEl>
                                      </p:cBhvr>
                                    </p:animEffect>
                                    <p:animScale>
                                      <p:cBhvr>
                                        <p:cTn id="10" dur="500" autoRev="1" fill="hold"/>
                                        <p:tgtEl>
                                          <p:spTgt spid="1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04350"/>
            <a:ext cx="9495692" cy="217892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621182169"/>
              </p:ext>
            </p:extLst>
          </p:nvPr>
        </p:nvGraphicFramePr>
        <p:xfrm>
          <a:off x="445919" y="1080782"/>
          <a:ext cx="8618538" cy="1703388"/>
        </p:xfrm>
        <a:graphic>
          <a:graphicData uri="http://schemas.openxmlformats.org/presentationml/2006/ole">
            <mc:AlternateContent xmlns:mc="http://schemas.openxmlformats.org/markup-compatibility/2006">
              <mc:Choice xmlns:v="urn:schemas-microsoft-com:vml" Requires="v">
                <p:oleObj spid="_x0000_s34890" name="文書" r:id="rId4" imgW="13048970" imgH="2338364" progId="Word.Document.12">
                  <p:embed/>
                </p:oleObj>
              </mc:Choice>
              <mc:Fallback>
                <p:oleObj name="文書" r:id="rId4" imgW="13048970" imgH="2338364" progId="Word.Document.12">
                  <p:embed/>
                  <p:pic>
                    <p:nvPicPr>
                      <p:cNvPr id="10" name="オブジェクト 9"/>
                      <p:cNvPicPr/>
                      <p:nvPr/>
                    </p:nvPicPr>
                    <p:blipFill>
                      <a:blip r:embed="rId5"/>
                      <a:stretch>
                        <a:fillRect/>
                      </a:stretch>
                    </p:blipFill>
                    <p:spPr>
                      <a:xfrm>
                        <a:off x="445919" y="1080782"/>
                        <a:ext cx="8618538" cy="170338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778693056"/>
              </p:ext>
            </p:extLst>
          </p:nvPr>
        </p:nvGraphicFramePr>
        <p:xfrm>
          <a:off x="325438" y="231775"/>
          <a:ext cx="9207500" cy="1323975"/>
        </p:xfrm>
        <a:graphic>
          <a:graphicData uri="http://schemas.openxmlformats.org/presentationml/2006/ole">
            <mc:AlternateContent xmlns:mc="http://schemas.openxmlformats.org/markup-compatibility/2006">
              <mc:Choice xmlns:v="urn:schemas-microsoft-com:vml" Requires="v">
                <p:oleObj spid="_x0000_s34891" name="文書" r:id="rId6" imgW="9536267" imgH="1370641" progId="Word.Document.12">
                  <p:embed/>
                </p:oleObj>
              </mc:Choice>
              <mc:Fallback>
                <p:oleObj name="文書" r:id="rId6" imgW="9536267" imgH="1370641" progId="Word.Document.12">
                  <p:embed/>
                  <p:pic>
                    <p:nvPicPr>
                      <p:cNvPr id="6" name="オブジェクト 5"/>
                      <p:cNvPicPr/>
                      <p:nvPr/>
                    </p:nvPicPr>
                    <p:blipFill>
                      <a:blip r:embed="rId7"/>
                      <a:stretch>
                        <a:fillRect/>
                      </a:stretch>
                    </p:blipFill>
                    <p:spPr>
                      <a:xfrm>
                        <a:off x="325438" y="231775"/>
                        <a:ext cx="9207500" cy="1323975"/>
                      </a:xfrm>
                      <a:prstGeom prst="rect">
                        <a:avLst/>
                      </a:prstGeom>
                    </p:spPr>
                  </p:pic>
                </p:oleObj>
              </mc:Fallback>
            </mc:AlternateContent>
          </a:graphicData>
        </a:graphic>
      </p:graphicFrame>
      <p:sp>
        <p:nvSpPr>
          <p:cNvPr id="12" name="角丸四角形吹き出し 11"/>
          <p:cNvSpPr/>
          <p:nvPr/>
        </p:nvSpPr>
        <p:spPr>
          <a:xfrm>
            <a:off x="128232" y="2490281"/>
            <a:ext cx="8539113" cy="4235450"/>
          </a:xfrm>
          <a:prstGeom prst="wedgeRoundRectCallout">
            <a:avLst>
              <a:gd name="adj1" fmla="val 56474"/>
              <a:gd name="adj2" fmla="val -452"/>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preferRelativeResize="0">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11688" y="4959452"/>
            <a:ext cx="1705538" cy="1766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オブジェクト 12"/>
          <p:cNvGraphicFramePr>
            <a:graphicFrameLocks noChangeAspect="1"/>
          </p:cNvGraphicFramePr>
          <p:nvPr>
            <p:extLst>
              <p:ext uri="{D42A27DB-BD31-4B8C-83A1-F6EECF244321}">
                <p14:modId xmlns:p14="http://schemas.microsoft.com/office/powerpoint/2010/main" val="2387086780"/>
              </p:ext>
            </p:extLst>
          </p:nvPr>
        </p:nvGraphicFramePr>
        <p:xfrm>
          <a:off x="545972" y="2488693"/>
          <a:ext cx="7808913" cy="4237038"/>
        </p:xfrm>
        <a:graphic>
          <a:graphicData uri="http://schemas.openxmlformats.org/presentationml/2006/ole">
            <mc:AlternateContent xmlns:mc="http://schemas.openxmlformats.org/markup-compatibility/2006">
              <mc:Choice xmlns:v="urn:schemas-microsoft-com:vml" Requires="v">
                <p:oleObj spid="_x0000_s34892" name="文書" r:id="rId10" imgW="11860499" imgH="6396326" progId="Word.Document.12">
                  <p:embed/>
                </p:oleObj>
              </mc:Choice>
              <mc:Fallback>
                <p:oleObj name="文書" r:id="rId10" imgW="11860499" imgH="6396326" progId="Word.Document.12">
                  <p:embed/>
                  <p:pic>
                    <p:nvPicPr>
                      <p:cNvPr id="13" name="オブジェクト 12"/>
                      <p:cNvPicPr/>
                      <p:nvPr/>
                    </p:nvPicPr>
                    <p:blipFill>
                      <a:blip r:embed="rId11"/>
                      <a:stretch>
                        <a:fillRect/>
                      </a:stretch>
                    </p:blipFill>
                    <p:spPr>
                      <a:xfrm>
                        <a:off x="545972" y="2488693"/>
                        <a:ext cx="7808913" cy="4237038"/>
                      </a:xfrm>
                      <a:prstGeom prst="rect">
                        <a:avLst/>
                      </a:prstGeom>
                    </p:spPr>
                  </p:pic>
                </p:oleObj>
              </mc:Fallback>
            </mc:AlternateContent>
          </a:graphicData>
        </a:graphic>
      </p:graphicFrame>
      <p:pic>
        <p:nvPicPr>
          <p:cNvPr id="24" name="図 23"/>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8821822" y="1788466"/>
            <a:ext cx="812800" cy="795258"/>
          </a:xfrm>
          <a:prstGeom prst="rect">
            <a:avLst/>
          </a:prstGeom>
        </p:spPr>
      </p:pic>
      <p:pic>
        <p:nvPicPr>
          <p:cNvPr id="25" name="図 24"/>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7398888" y="6028576"/>
            <a:ext cx="812800" cy="795258"/>
          </a:xfrm>
          <a:prstGeom prst="rect">
            <a:avLst/>
          </a:prstGeom>
        </p:spPr>
      </p:pic>
    </p:spTree>
    <p:extLst>
      <p:ext uri="{BB962C8B-B14F-4D97-AF65-F5344CB8AC3E}">
        <p14:creationId xmlns:p14="http://schemas.microsoft.com/office/powerpoint/2010/main" val="18562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24"/>
                                        </p:tgtEl>
                                      </p:cBhvr>
                                    </p:animEffect>
                                    <p:animScale>
                                      <p:cBhvr>
                                        <p:cTn id="10" dur="500" autoRev="1" fill="hold"/>
                                        <p:tgtEl>
                                          <p:spTgt spid="2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xit" presetSubtype="0" fill="hold" nodeType="withEffect">
                                  <p:stCondLst>
                                    <p:cond delay="0"/>
                                  </p:stCondLst>
                                  <p:childTnLst>
                                    <p:set>
                                      <p:cBhvr>
                                        <p:cTn id="17" dur="1" fill="hold">
                                          <p:stCondLst>
                                            <p:cond delay="0"/>
                                          </p:stCondLst>
                                        </p:cTn>
                                        <p:tgtEl>
                                          <p:spTgt spid="2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26" presetClass="emph" presetSubtype="0" repeatCount="indefinite" fill="hold" nodeType="withEffect">
                                  <p:stCondLst>
                                    <p:cond delay="0"/>
                                  </p:stCondLst>
                                  <p:childTnLst>
                                    <p:animEffect transition="out" filter="fade">
                                      <p:cBhvr>
                                        <p:cTn id="22" dur="1000" tmFilter="0, 0; .2, .5; .8, .5; 1, 0"/>
                                        <p:tgtEl>
                                          <p:spTgt spid="25"/>
                                        </p:tgtEl>
                                      </p:cBhvr>
                                    </p:animEffect>
                                    <p:animScale>
                                      <p:cBhvr>
                                        <p:cTn id="23" dur="500" autoRev="1" fill="hold"/>
                                        <p:tgtEl>
                                          <p:spTgt spid="25"/>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222215434"/>
              </p:ext>
            </p:extLst>
          </p:nvPr>
        </p:nvGraphicFramePr>
        <p:xfrm>
          <a:off x="351074" y="253404"/>
          <a:ext cx="9469438" cy="1082675"/>
        </p:xfrm>
        <a:graphic>
          <a:graphicData uri="http://schemas.openxmlformats.org/presentationml/2006/ole">
            <mc:AlternateContent xmlns:mc="http://schemas.openxmlformats.org/markup-compatibility/2006">
              <mc:Choice xmlns:v="urn:schemas-microsoft-com:vml" Requires="v">
                <p:oleObj spid="_x0000_s35904" name="文書" r:id="rId4" imgW="9822080" imgH="1142201" progId="Word.Document.12">
                  <p:embed/>
                </p:oleObj>
              </mc:Choice>
              <mc:Fallback>
                <p:oleObj name="文書" r:id="rId4" imgW="9822080" imgH="1142201" progId="Word.Document.12">
                  <p:embed/>
                  <p:pic>
                    <p:nvPicPr>
                      <p:cNvPr id="6" name="オブジェクト 5"/>
                      <p:cNvPicPr/>
                      <p:nvPr/>
                    </p:nvPicPr>
                    <p:blipFill>
                      <a:blip r:embed="rId5"/>
                      <a:stretch>
                        <a:fillRect/>
                      </a:stretch>
                    </p:blipFill>
                    <p:spPr>
                      <a:xfrm>
                        <a:off x="351074" y="253404"/>
                        <a:ext cx="9469438" cy="108267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396470989"/>
              </p:ext>
            </p:extLst>
          </p:nvPr>
        </p:nvGraphicFramePr>
        <p:xfrm>
          <a:off x="452438" y="1544638"/>
          <a:ext cx="8932862" cy="1576387"/>
        </p:xfrm>
        <a:graphic>
          <a:graphicData uri="http://schemas.openxmlformats.org/presentationml/2006/ole">
            <mc:AlternateContent xmlns:mc="http://schemas.openxmlformats.org/markup-compatibility/2006">
              <mc:Choice xmlns:v="urn:schemas-microsoft-com:vml" Requires="v">
                <p:oleObj spid="_x0000_s35905" name="文書" r:id="rId6" imgW="9372864" imgH="1664196" progId="Word.Document.12">
                  <p:embed/>
                </p:oleObj>
              </mc:Choice>
              <mc:Fallback>
                <p:oleObj name="文書" r:id="rId6" imgW="9372864" imgH="1664196" progId="Word.Document.12">
                  <p:embed/>
                  <p:pic>
                    <p:nvPicPr>
                      <p:cNvPr id="7" name="オブジェクト 6"/>
                      <p:cNvPicPr/>
                      <p:nvPr/>
                    </p:nvPicPr>
                    <p:blipFill>
                      <a:blip r:embed="rId7"/>
                      <a:stretch>
                        <a:fillRect/>
                      </a:stretch>
                    </p:blipFill>
                    <p:spPr>
                      <a:xfrm>
                        <a:off x="452438" y="1544638"/>
                        <a:ext cx="8932862" cy="1576387"/>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847168857"/>
              </p:ext>
            </p:extLst>
          </p:nvPr>
        </p:nvGraphicFramePr>
        <p:xfrm>
          <a:off x="486569" y="3294077"/>
          <a:ext cx="8932862" cy="1524000"/>
        </p:xfrm>
        <a:graphic>
          <a:graphicData uri="http://schemas.openxmlformats.org/presentationml/2006/ole">
            <mc:AlternateContent xmlns:mc="http://schemas.openxmlformats.org/markup-compatibility/2006">
              <mc:Choice xmlns:v="urn:schemas-microsoft-com:vml" Requires="v">
                <p:oleObj spid="_x0000_s35906" name="文書" r:id="rId8" imgW="9372864" imgH="1599801" progId="Word.Document.12">
                  <p:embed/>
                </p:oleObj>
              </mc:Choice>
              <mc:Fallback>
                <p:oleObj name="文書" r:id="rId8" imgW="9372864" imgH="1599801" progId="Word.Document.12">
                  <p:embed/>
                  <p:pic>
                    <p:nvPicPr>
                      <p:cNvPr id="7" name="オブジェクト 6"/>
                      <p:cNvPicPr/>
                      <p:nvPr/>
                    </p:nvPicPr>
                    <p:blipFill>
                      <a:blip r:embed="rId9"/>
                      <a:stretch>
                        <a:fillRect/>
                      </a:stretch>
                    </p:blipFill>
                    <p:spPr>
                      <a:xfrm>
                        <a:off x="486569" y="3294077"/>
                        <a:ext cx="8932862" cy="1524000"/>
                      </a:xfrm>
                      <a:prstGeom prst="rect">
                        <a:avLst/>
                      </a:prstGeom>
                    </p:spPr>
                  </p:pic>
                </p:oleObj>
              </mc:Fallback>
            </mc:AlternateContent>
          </a:graphicData>
        </a:graphic>
      </p:graphicFrame>
      <p:pic>
        <p:nvPicPr>
          <p:cNvPr id="10" name="図 9"/>
          <p:cNvPicPr/>
          <p:nvPr/>
        </p:nvPicPr>
        <p:blipFill>
          <a:blip r:embed="rId10">
            <a:extLst>
              <a:ext uri="{BEBA8EAE-BF5A-486C-A8C5-ECC9F3942E4B}">
                <a14:imgProps xmlns:a14="http://schemas.microsoft.com/office/drawing/2010/main">
                  <a14:imgLayer r:embed="rId11">
                    <a14:imgEffect>
                      <a14:backgroundRemoval t="0" b="96838" l="4098" r="98361">
                        <a14:foregroundMark x1="20492" y1="37549" x2="31148" y2="47826"/>
                        <a14:foregroundMark x1="37705" y1="6324" x2="32787" y2="3557"/>
                        <a14:foregroundMark x1="33607" y1="49802" x2="72951" y2="79447"/>
                        <a14:foregroundMark x1="77869" y1="83004" x2="86066" y2="96047"/>
                      </a14:backgroundRemoval>
                    </a14:imgEffect>
                  </a14:imgLayer>
                </a14:imgProps>
              </a:ext>
              <a:ext uri="{28A0092B-C50C-407E-A947-70E740481C1C}">
                <a14:useLocalDpi xmlns:a14="http://schemas.microsoft.com/office/drawing/2010/main" val="0"/>
              </a:ext>
            </a:extLst>
          </a:blip>
          <a:srcRect/>
          <a:stretch>
            <a:fillRect/>
          </a:stretch>
        </p:blipFill>
        <p:spPr bwMode="auto">
          <a:xfrm>
            <a:off x="6871458" y="1517575"/>
            <a:ext cx="1309504" cy="2126867"/>
          </a:xfrm>
          <a:prstGeom prst="rect">
            <a:avLst/>
          </a:prstGeom>
          <a:noFill/>
          <a:ln>
            <a:noFill/>
          </a:ln>
        </p:spPr>
      </p:pic>
      <p:pic>
        <p:nvPicPr>
          <p:cNvPr id="12" name="図 11"/>
          <p:cNvPicPr/>
          <p:nvPr/>
        </p:nvPicPr>
        <p:blipFill>
          <a:blip r:embed="rId12">
            <a:extLst>
              <a:ext uri="{BEBA8EAE-BF5A-486C-A8C5-ECC9F3942E4B}">
                <a14:imgProps xmlns:a14="http://schemas.microsoft.com/office/drawing/2010/main">
                  <a14:imgLayer r:embed="rId13">
                    <a14:imgEffect>
                      <a14:backgroundRemoval t="0" b="95376" l="1653" r="98347">
                        <a14:foregroundMark x1="53306" y1="76301" x2="53306" y2="76301"/>
                        <a14:foregroundMark x1="73140" y1="64162" x2="73140" y2="64162"/>
                        <a14:foregroundMark x1="85124" y1="76879" x2="85124" y2="76879"/>
                        <a14:foregroundMark x1="72314" y1="84393" x2="72314" y2="84393"/>
                      </a14:backgroundRemoval>
                    </a14:imgEffect>
                  </a14:imgLayer>
                </a14:imgProps>
              </a:ext>
              <a:ext uri="{28A0092B-C50C-407E-A947-70E740481C1C}">
                <a14:useLocalDpi xmlns:a14="http://schemas.microsoft.com/office/drawing/2010/main" val="0"/>
              </a:ext>
            </a:extLst>
          </a:blip>
          <a:srcRect/>
          <a:stretch>
            <a:fillRect/>
          </a:stretch>
        </p:blipFill>
        <p:spPr bwMode="auto">
          <a:xfrm>
            <a:off x="5656593" y="4889372"/>
            <a:ext cx="2429730" cy="1496889"/>
          </a:xfrm>
          <a:prstGeom prst="rect">
            <a:avLst/>
          </a:prstGeom>
          <a:noFill/>
          <a:ln>
            <a:noFill/>
          </a:ln>
        </p:spPr>
      </p:pic>
      <p:pic>
        <p:nvPicPr>
          <p:cNvPr id="13" name="図 12"/>
          <p:cNvPicPr/>
          <p:nvPr/>
        </p:nvPicPr>
        <p:blipFill>
          <a:blip r:embed="rId14">
            <a:extLst>
              <a:ext uri="{BEBA8EAE-BF5A-486C-A8C5-ECC9F3942E4B}">
                <a14:imgProps xmlns:a14="http://schemas.microsoft.com/office/drawing/2010/main">
                  <a14:imgLayer r:embed="rId15">
                    <a14:imgEffect>
                      <a14:backgroundRemoval t="0" b="100000" l="0" r="98718">
                        <a14:foregroundMark x1="22436" y1="22756" x2="22436" y2="22756"/>
                        <a14:foregroundMark x1="29487" y1="23077" x2="29487" y2="23077"/>
                        <a14:foregroundMark x1="20833" y1="13782" x2="20833" y2="13782"/>
                        <a14:foregroundMark x1="41987" y1="30449" x2="41987" y2="30449"/>
                        <a14:foregroundMark x1="33974" y1="43269" x2="33974" y2="43269"/>
                        <a14:foregroundMark x1="11218" y1="39103" x2="11218" y2="39103"/>
                        <a14:foregroundMark x1="66987" y1="58974" x2="66987" y2="58974"/>
                        <a14:foregroundMark x1="36859" y1="70513" x2="36859" y2="70513"/>
                        <a14:foregroundMark x1="33013" y1="55128" x2="33013" y2="55128"/>
                        <a14:foregroundMark x1="36538" y1="62821" x2="36538" y2="62821"/>
                        <a14:foregroundMark x1="18269" y1="29487" x2="18269" y2="29487"/>
                        <a14:foregroundMark x1="7051" y1="24038" x2="7051" y2="24038"/>
                        <a14:foregroundMark x1="25962" y1="47436" x2="25962" y2="47436"/>
                      </a14:backgroundRemoval>
                    </a14:imgEffect>
                  </a14:imgLayer>
                </a14:imgProps>
              </a:ext>
              <a:ext uri="{28A0092B-C50C-407E-A947-70E740481C1C}">
                <a14:useLocalDpi xmlns:a14="http://schemas.microsoft.com/office/drawing/2010/main" val="0"/>
              </a:ext>
            </a:extLst>
          </a:blip>
          <a:srcRect/>
          <a:stretch>
            <a:fillRect/>
          </a:stretch>
        </p:blipFill>
        <p:spPr bwMode="auto">
          <a:xfrm>
            <a:off x="884892" y="4288055"/>
            <a:ext cx="2377440" cy="2412000"/>
          </a:xfrm>
          <a:prstGeom prst="rect">
            <a:avLst/>
          </a:prstGeom>
          <a:noFill/>
          <a:ln>
            <a:noFill/>
          </a:ln>
        </p:spPr>
      </p:pic>
      <p:pic>
        <p:nvPicPr>
          <p:cNvPr id="14" name="図 13"/>
          <p:cNvPicPr>
            <a:picLocks noChangeAspect="1"/>
          </p:cNvPicPr>
          <p:nvPr/>
        </p:nvPicPr>
        <p:blipFill>
          <a:blip r:embed="rId16">
            <a:extLst>
              <a:ext uri="{BEBA8EAE-BF5A-486C-A8C5-ECC9F3942E4B}">
                <a14:imgProps xmlns:a14="http://schemas.microsoft.com/office/drawing/2010/main">
                  <a14:imgLayer r:embed="rId17">
                    <a14:imgEffect>
                      <a14:backgroundRemoval t="9559" b="91912" l="9353" r="92806"/>
                    </a14:imgEffect>
                  </a14:imgLayer>
                </a14:imgProps>
              </a:ext>
            </a:extLst>
          </a:blip>
          <a:stretch>
            <a:fillRect/>
          </a:stretch>
        </p:blipFill>
        <p:spPr>
          <a:xfrm>
            <a:off x="8720535" y="1623496"/>
            <a:ext cx="812800" cy="795258"/>
          </a:xfrm>
          <a:prstGeom prst="rect">
            <a:avLst/>
          </a:prstGeom>
        </p:spPr>
      </p:pic>
      <p:pic>
        <p:nvPicPr>
          <p:cNvPr id="16" name="図 15"/>
          <p:cNvPicPr>
            <a:picLocks noChangeAspect="1"/>
          </p:cNvPicPr>
          <p:nvPr/>
        </p:nvPicPr>
        <p:blipFill>
          <a:blip r:embed="rId16">
            <a:extLst>
              <a:ext uri="{BEBA8EAE-BF5A-486C-A8C5-ECC9F3942E4B}">
                <a14:imgProps xmlns:a14="http://schemas.microsoft.com/office/drawing/2010/main">
                  <a14:imgLayer r:embed="rId17">
                    <a14:imgEffect>
                      <a14:backgroundRemoval t="9559" b="91912" l="9353" r="92806"/>
                    </a14:imgEffect>
                  </a14:imgLayer>
                </a14:imgProps>
              </a:ext>
            </a:extLst>
          </a:blip>
          <a:stretch>
            <a:fillRect/>
          </a:stretch>
        </p:blipFill>
        <p:spPr>
          <a:xfrm>
            <a:off x="8676203" y="4697509"/>
            <a:ext cx="812800" cy="795258"/>
          </a:xfrm>
          <a:prstGeom prst="rect">
            <a:avLst/>
          </a:prstGeom>
        </p:spPr>
      </p:pic>
    </p:spTree>
    <p:extLst>
      <p:ext uri="{BB962C8B-B14F-4D97-AF65-F5344CB8AC3E}">
        <p14:creationId xmlns:p14="http://schemas.microsoft.com/office/powerpoint/2010/main" val="16274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4"/>
                                        </p:tgtEl>
                                      </p:cBhvr>
                                    </p:animEffect>
                                    <p:animScale>
                                      <p:cBhvr>
                                        <p:cTn id="10" dur="500" autoRev="1" fill="hold"/>
                                        <p:tgtEl>
                                          <p:spTgt spid="1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6" presetClass="emph" presetSubtype="0" repeatCount="indefinite" fill="hold" nodeType="withEffect">
                                  <p:stCondLst>
                                    <p:cond delay="0"/>
                                  </p:stCondLst>
                                  <p:childTnLst>
                                    <p:animEffect transition="out" filter="fade">
                                      <p:cBhvr>
                                        <p:cTn id="25" dur="1000" tmFilter="0, 0; .2, .5; .8, .5; 1, 0"/>
                                        <p:tgtEl>
                                          <p:spTgt spid="16"/>
                                        </p:tgtEl>
                                      </p:cBhvr>
                                    </p:animEffect>
                                    <p:animScale>
                                      <p:cBhvr>
                                        <p:cTn id="26" dur="500" autoRev="1" fill="hold"/>
                                        <p:tgtEl>
                                          <p:spTgt spid="1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spid="_x0000_s14592" name="文書" r:id="rId6" imgW="8029409" imgH="3014332" progId="Word.Document.12">
                  <p:embed/>
                </p:oleObj>
              </mc:Choice>
              <mc:Fallback>
                <p:oleObj name="文書" r:id="rId6" imgW="8029409" imgH="3014332" progId="Word.Document.12">
                  <p:embed/>
                  <p:pic>
                    <p:nvPicPr>
                      <p:cNvPr id="10" name="オブジェクト 9"/>
                      <p:cNvPicPr/>
                      <p:nvPr/>
                    </p:nvPicPr>
                    <p:blipFill>
                      <a:blip r:embed="rId7"/>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1947572559"/>
              </p:ext>
            </p:extLst>
          </p:nvPr>
        </p:nvGraphicFramePr>
        <p:xfrm>
          <a:off x="2636253" y="2982796"/>
          <a:ext cx="5754272" cy="954341"/>
        </p:xfrm>
        <a:graphic>
          <a:graphicData uri="http://schemas.openxmlformats.org/presentationml/2006/ole">
            <mc:AlternateContent xmlns:mc="http://schemas.openxmlformats.org/markup-compatibility/2006">
              <mc:Choice xmlns:v="urn:schemas-microsoft-com:vml" Requires="v">
                <p:oleObj spid="_x0000_s14593" name="文書" r:id="rId8" imgW="7192840" imgH="1192926" progId="Word.Document.12">
                  <p:embed/>
                </p:oleObj>
              </mc:Choice>
              <mc:Fallback>
                <p:oleObj name="文書" r:id="rId8" imgW="7192840" imgH="1192926" progId="Word.Document.12">
                  <p:embed/>
                  <p:pic>
                    <p:nvPicPr>
                      <p:cNvPr id="13" name="オブジェクト 12"/>
                      <p:cNvPicPr/>
                      <p:nvPr/>
                    </p:nvPicPr>
                    <p:blipFill>
                      <a:blip r:embed="rId9"/>
                      <a:stretch>
                        <a:fillRect/>
                      </a:stretch>
                    </p:blipFill>
                    <p:spPr>
                      <a:xfrm>
                        <a:off x="2636253" y="2982796"/>
                        <a:ext cx="5754272" cy="954341"/>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97306042"/>
              </p:ext>
            </p:extLst>
          </p:nvPr>
        </p:nvGraphicFramePr>
        <p:xfrm>
          <a:off x="4012779" y="4006650"/>
          <a:ext cx="4740275" cy="1828800"/>
        </p:xfrm>
        <a:graphic>
          <a:graphicData uri="http://schemas.openxmlformats.org/presentationml/2006/ole">
            <mc:AlternateContent xmlns:mc="http://schemas.openxmlformats.org/markup-compatibility/2006">
              <mc:Choice xmlns:v="urn:schemas-microsoft-com:vml" Requires="v">
                <p:oleObj spid="_x0000_s14594" name="文書" r:id="rId10" imgW="4916710" imgH="1903788" progId="Word.Document.12">
                  <p:embed/>
                </p:oleObj>
              </mc:Choice>
              <mc:Fallback>
                <p:oleObj name="文書" r:id="rId10" imgW="4916710" imgH="1903788" progId="Word.Document.12">
                  <p:embed/>
                  <p:pic>
                    <p:nvPicPr>
                      <p:cNvPr id="14" name="オブジェクト 13"/>
                      <p:cNvPicPr/>
                      <p:nvPr/>
                    </p:nvPicPr>
                    <p:blipFill>
                      <a:blip r:embed="rId11"/>
                      <a:stretch>
                        <a:fillRect/>
                      </a:stretch>
                    </p:blipFill>
                    <p:spPr>
                      <a:xfrm>
                        <a:off x="4012779" y="4006650"/>
                        <a:ext cx="4740275" cy="182880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spid="_x0000_s14595" name="文書" r:id="rId12" imgW="11367510" imgH="1142201" progId="Word.Document.12">
                  <p:embed/>
                </p:oleObj>
              </mc:Choice>
              <mc:Fallback>
                <p:oleObj name="文書" r:id="rId12" imgW="11367510" imgH="1142201" progId="Word.Document.12">
                  <p:embed/>
                  <p:pic>
                    <p:nvPicPr>
                      <p:cNvPr id="14" name="オブジェクト 13"/>
                      <p:cNvPicPr/>
                      <p:nvPr/>
                    </p:nvPicPr>
                    <p:blipFill>
                      <a:blip r:embed="rId13"/>
                      <a:stretch>
                        <a:fillRect/>
                      </a:stretch>
                    </p:blipFill>
                    <p:spPr>
                      <a:xfrm>
                        <a:off x="495300" y="5715000"/>
                        <a:ext cx="9086850" cy="914400"/>
                      </a:xfrm>
                      <a:prstGeom prst="rect">
                        <a:avLst/>
                      </a:prstGeom>
                    </p:spPr>
                  </p:pic>
                </p:oleObj>
              </mc:Fallback>
            </mc:AlternateContent>
          </a:graphicData>
        </a:graphic>
      </p:graphicFrame>
      <p:pic>
        <p:nvPicPr>
          <p:cNvPr id="21" name="図 20"/>
          <p:cNvPicPr>
            <a:picLocks noChangeAspect="1"/>
          </p:cNvPicPr>
          <p:nvPr/>
        </p:nvPicPr>
        <p:blipFill>
          <a:blip r:embed="rId14">
            <a:extLst>
              <a:ext uri="{BEBA8EAE-BF5A-486C-A8C5-ECC9F3942E4B}">
                <a14:imgProps xmlns:a14="http://schemas.microsoft.com/office/drawing/2010/main">
                  <a14:imgLayer r:embed="rId15">
                    <a14:imgEffect>
                      <a14:backgroundRemoval t="9559" b="91912" l="9353" r="92806"/>
                    </a14:imgEffect>
                  </a14:imgLayer>
                </a14:imgProps>
              </a:ext>
            </a:extLst>
          </a:blip>
          <a:stretch>
            <a:fillRect/>
          </a:stretch>
        </p:blipFill>
        <p:spPr>
          <a:xfrm>
            <a:off x="8943554" y="4715839"/>
            <a:ext cx="771946" cy="755285"/>
          </a:xfrm>
          <a:prstGeom prst="rect">
            <a:avLst/>
          </a:prstGeom>
        </p:spPr>
      </p:pic>
      <p:pic>
        <p:nvPicPr>
          <p:cNvPr id="22" name="図 21"/>
          <p:cNvPicPr>
            <a:picLocks noChangeAspect="1"/>
          </p:cNvPicPr>
          <p:nvPr/>
        </p:nvPicPr>
        <p:blipFill>
          <a:blip r:embed="rId14">
            <a:extLst>
              <a:ext uri="{BEBA8EAE-BF5A-486C-A8C5-ECC9F3942E4B}">
                <a14:imgProps xmlns:a14="http://schemas.microsoft.com/office/drawing/2010/main">
                  <a14:imgLayer r:embed="rId15">
                    <a14:imgEffect>
                      <a14:backgroundRemoval t="9559" b="91912" l="9353" r="92806"/>
                    </a14:imgEffect>
                  </a14:imgLayer>
                </a14:imgProps>
              </a:ext>
            </a:extLst>
          </a:blip>
          <a:stretch>
            <a:fillRect/>
          </a:stretch>
        </p:blipFill>
        <p:spPr>
          <a:xfrm>
            <a:off x="9134054" y="6102715"/>
            <a:ext cx="771946" cy="755285"/>
          </a:xfrm>
          <a:prstGeom prst="rect">
            <a:avLst/>
          </a:prstGeom>
        </p:spPr>
      </p:pic>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 name="角丸四角形吹き出し 13"/>
          <p:cNvSpPr/>
          <p:nvPr/>
        </p:nvSpPr>
        <p:spPr>
          <a:xfrm>
            <a:off x="74393" y="165370"/>
            <a:ext cx="6540416" cy="2801011"/>
          </a:xfrm>
          <a:prstGeom prst="wedgeRoundRectCallout">
            <a:avLst>
              <a:gd name="adj1" fmla="val 63147"/>
              <a:gd name="adj2" fmla="val -7765"/>
              <a:gd name="adj3" fmla="val 16667"/>
            </a:avLst>
          </a:prstGeom>
          <a:solidFill>
            <a:srgbClr val="FFFFCC"/>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2114569990"/>
              </p:ext>
            </p:extLst>
          </p:nvPr>
        </p:nvGraphicFramePr>
        <p:xfrm>
          <a:off x="340331" y="288963"/>
          <a:ext cx="6002337" cy="2522538"/>
        </p:xfrm>
        <a:graphic>
          <a:graphicData uri="http://schemas.openxmlformats.org/presentationml/2006/ole">
            <mc:AlternateContent xmlns:mc="http://schemas.openxmlformats.org/markup-compatibility/2006">
              <mc:Choice xmlns:v="urn:schemas-microsoft-com:vml" Requires="v">
                <p:oleObj spid="_x0000_s18717" name="文書" r:id="rId4" imgW="8688470" imgH="3655043" progId="Word.Document.12">
                  <p:embed/>
                </p:oleObj>
              </mc:Choice>
              <mc:Fallback>
                <p:oleObj name="文書" r:id="rId4" imgW="8688470" imgH="3655043" progId="Word.Document.12">
                  <p:embed/>
                  <p:pic>
                    <p:nvPicPr>
                      <p:cNvPr id="13" name="オブジェクト 12"/>
                      <p:cNvPicPr/>
                      <p:nvPr/>
                    </p:nvPicPr>
                    <p:blipFill>
                      <a:blip r:embed="rId5"/>
                      <a:stretch>
                        <a:fillRect/>
                      </a:stretch>
                    </p:blipFill>
                    <p:spPr>
                      <a:xfrm>
                        <a:off x="340331" y="288963"/>
                        <a:ext cx="6002337" cy="2522538"/>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spid="_x0000_s18718" name="文書" r:id="rId6" imgW="1734690" imgH="634596" progId="Word.Document.12">
                  <p:embed/>
                </p:oleObj>
              </mc:Choice>
              <mc:Fallback>
                <p:oleObj name="文書" r:id="rId6" imgW="1734690" imgH="634596" progId="Word.Document.12">
                  <p:embed/>
                  <p:pic>
                    <p:nvPicPr>
                      <p:cNvPr id="17" name="オブジェクト 16"/>
                      <p:cNvPicPr/>
                      <p:nvPr/>
                    </p:nvPicPr>
                    <p:blipFill>
                      <a:blip r:embed="rId7"/>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spid="_x0000_s18719" name="文書" r:id="rId8" imgW="3078756" imgH="3213272" progId="Word.Document.12">
                  <p:embed/>
                </p:oleObj>
              </mc:Choice>
              <mc:Fallback>
                <p:oleObj name="文書" r:id="rId8" imgW="3078756" imgH="3213272" progId="Word.Document.12">
                  <p:embed/>
                  <p:pic>
                    <p:nvPicPr>
                      <p:cNvPr id="11" name="オブジェクト 10"/>
                      <p:cNvPicPr/>
                      <p:nvPr/>
                    </p:nvPicPr>
                    <p:blipFill>
                      <a:blip r:embed="rId9"/>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spid="_x0000_s18720" name="文書" r:id="rId10" imgW="3078756" imgH="3210754" progId="Word.Document.12">
                  <p:embed/>
                </p:oleObj>
              </mc:Choice>
              <mc:Fallback>
                <p:oleObj name="文書" r:id="rId10" imgW="3078756" imgH="3210754" progId="Word.Document.12">
                  <p:embed/>
                  <p:pic>
                    <p:nvPicPr>
                      <p:cNvPr id="16" name="オブジェクト 15"/>
                      <p:cNvPicPr/>
                      <p:nvPr/>
                    </p:nvPicPr>
                    <p:blipFill>
                      <a:blip r:embed="rId11"/>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spid="_x0000_s18721" name="文書" r:id="rId12" imgW="3078756" imgH="3209315" progId="Word.Document.12">
                  <p:embed/>
                </p:oleObj>
              </mc:Choice>
              <mc:Fallback>
                <p:oleObj name="文書" r:id="rId12" imgW="3078756" imgH="3209315" progId="Word.Document.12">
                  <p:embed/>
                  <p:pic>
                    <p:nvPicPr>
                      <p:cNvPr id="17" name="オブジェクト 16"/>
                      <p:cNvPicPr/>
                      <p:nvPr/>
                    </p:nvPicPr>
                    <p:blipFill>
                      <a:blip r:embed="rId13"/>
                      <a:stretch>
                        <a:fillRect/>
                      </a:stretch>
                    </p:blipFill>
                    <p:spPr>
                      <a:xfrm>
                        <a:off x="6546701" y="3602261"/>
                        <a:ext cx="3024000" cy="3137874"/>
                      </a:xfrm>
                      <a:prstGeom prst="rect">
                        <a:avLst/>
                      </a:prstGeom>
                    </p:spPr>
                  </p:pic>
                </p:oleObj>
              </mc:Fallback>
            </mc:AlternateContent>
          </a:graphicData>
        </a:graphic>
      </p:graphicFrame>
      <p:pic>
        <p:nvPicPr>
          <p:cNvPr id="19" name="図 18"/>
          <p:cNvPicPr>
            <a:picLocks noChangeAspect="1"/>
          </p:cNvPicPr>
          <p:nvPr/>
        </p:nvPicPr>
        <p:blipFill>
          <a:blip r:embed="rId14">
            <a:extLst>
              <a:ext uri="{BEBA8EAE-BF5A-486C-A8C5-ECC9F3942E4B}">
                <a14:imgProps xmlns:a14="http://schemas.microsoft.com/office/drawing/2010/main">
                  <a14:imgLayer r:embed="rId15">
                    <a14:imgEffect>
                      <a14:backgroundRemoval t="9559" b="91912" l="9353" r="92806"/>
                    </a14:imgEffect>
                  </a14:imgLayer>
                </a14:imgProps>
              </a:ext>
            </a:extLst>
          </a:blip>
          <a:stretch>
            <a:fillRect/>
          </a:stretch>
        </p:blipFill>
        <p:spPr>
          <a:xfrm>
            <a:off x="1828800" y="2991781"/>
            <a:ext cx="771946" cy="755285"/>
          </a:xfrm>
          <a:prstGeom prst="rect">
            <a:avLst/>
          </a:prstGeom>
        </p:spPr>
      </p:pic>
      <p:pic>
        <p:nvPicPr>
          <p:cNvPr id="10" name="図 9"/>
          <p:cNvPicPr>
            <a:picLocks noChangeAspect="1"/>
          </p:cNvPicPr>
          <p:nvPr/>
        </p:nvPicPr>
        <p:blipFill>
          <a:blip r:embed="rId16">
            <a:clrChange>
              <a:clrFrom>
                <a:srgbClr val="7DCEF4"/>
              </a:clrFrom>
              <a:clrTo>
                <a:srgbClr val="7DCEF4">
                  <a:alpha val="0"/>
                </a:srgbClr>
              </a:clrTo>
            </a:clrChange>
          </a:blip>
          <a:stretch>
            <a:fillRect/>
          </a:stretch>
        </p:blipFill>
        <p:spPr>
          <a:xfrm>
            <a:off x="7189956" y="846306"/>
            <a:ext cx="2468394" cy="1407853"/>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smtClean="0">
                <a:latin typeface="HG丸ｺﾞｼｯｸM-PRO" panose="020F0600000000000000" pitchFamily="50" charset="-128"/>
                <a:ea typeface="HG丸ｺﾞｼｯｸM-PRO" panose="020F0600000000000000" pitchFamily="50" charset="-128"/>
              </a:rPr>
              <a:t>ふりかえろう</a:t>
            </a:r>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933998633"/>
              </p:ext>
            </p:extLst>
          </p:nvPr>
        </p:nvGraphicFramePr>
        <p:xfrm>
          <a:off x="760016" y="442316"/>
          <a:ext cx="9069387" cy="1787525"/>
        </p:xfrm>
        <a:graphic>
          <a:graphicData uri="http://schemas.openxmlformats.org/presentationml/2006/ole">
            <mc:AlternateContent xmlns:mc="http://schemas.openxmlformats.org/markup-compatibility/2006">
              <mc:Choice xmlns:v="urn:schemas-microsoft-com:vml" Requires="v">
                <p:oleObj spid="_x0000_s36913" name="文書" r:id="rId4" imgW="9276814" imgH="1822845" progId="Word.Document.12">
                  <p:embed/>
                </p:oleObj>
              </mc:Choice>
              <mc:Fallback>
                <p:oleObj name="文書" r:id="rId4" imgW="9276814" imgH="1822845" progId="Word.Document.12">
                  <p:embed/>
                  <p:pic>
                    <p:nvPicPr>
                      <p:cNvPr id="6" name="オブジェクト 5"/>
                      <p:cNvPicPr/>
                      <p:nvPr/>
                    </p:nvPicPr>
                    <p:blipFill>
                      <a:blip r:embed="rId5"/>
                      <a:stretch>
                        <a:fillRect/>
                      </a:stretch>
                    </p:blipFill>
                    <p:spPr>
                      <a:xfrm>
                        <a:off x="760016" y="442316"/>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589952293"/>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spid="_x0000_s36914" name="文書" r:id="rId6" imgW="9372864" imgH="4886102" progId="Word.Document.12">
                  <p:embed/>
                </p:oleObj>
              </mc:Choice>
              <mc:Fallback>
                <p:oleObj name="文書" r:id="rId6" imgW="9372864" imgH="4886102" progId="Word.Document.12">
                  <p:embed/>
                  <p:pic>
                    <p:nvPicPr>
                      <p:cNvPr id="7" name="オブジェクト 6"/>
                      <p:cNvPicPr/>
                      <p:nvPr/>
                    </p:nvPicPr>
                    <p:blipFill>
                      <a:blip r:embed="rId7"/>
                      <a:stretch>
                        <a:fillRect/>
                      </a:stretch>
                    </p:blipFill>
                    <p:spPr>
                      <a:xfrm>
                        <a:off x="452438" y="1544638"/>
                        <a:ext cx="8932862" cy="4646612"/>
                      </a:xfrm>
                      <a:prstGeom prst="rect">
                        <a:avLst/>
                      </a:prstGeom>
                    </p:spPr>
                  </p:pic>
                </p:oleObj>
              </mc:Fallback>
            </mc:AlternateContent>
          </a:graphicData>
        </a:graphic>
      </p:graphicFrame>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111467">
            <a:off x="9005949" y="5091246"/>
            <a:ext cx="488181" cy="750256"/>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2987475920"/>
              </p:ext>
            </p:extLst>
          </p:nvPr>
        </p:nvGraphicFramePr>
        <p:xfrm>
          <a:off x="1133881" y="2882652"/>
          <a:ext cx="1533525" cy="1262062"/>
        </p:xfrm>
        <a:graphic>
          <a:graphicData uri="http://schemas.openxmlformats.org/presentationml/2006/ole">
            <mc:AlternateContent xmlns:mc="http://schemas.openxmlformats.org/markup-compatibility/2006">
              <mc:Choice xmlns:v="urn:schemas-microsoft-com:vml" Requires="v">
                <p:oleObj spid="_x0000_s36915" name="文書" r:id="rId9" imgW="1684720" imgH="1384312" progId="Word.Document.12">
                  <p:embed/>
                </p:oleObj>
              </mc:Choice>
              <mc:Fallback>
                <p:oleObj name="文書" r:id="rId9" imgW="1684720" imgH="1384312" progId="Word.Document.12">
                  <p:embed/>
                  <p:pic>
                    <p:nvPicPr>
                      <p:cNvPr id="8" name="オブジェクト 7"/>
                      <p:cNvPicPr/>
                      <p:nvPr/>
                    </p:nvPicPr>
                    <p:blipFill>
                      <a:blip r:embed="rId10"/>
                      <a:stretch>
                        <a:fillRect/>
                      </a:stretch>
                    </p:blipFill>
                    <p:spPr>
                      <a:xfrm>
                        <a:off x="1133881" y="2882652"/>
                        <a:ext cx="1533525" cy="1262062"/>
                      </a:xfrm>
                      <a:prstGeom prst="rect">
                        <a:avLst/>
                      </a:prstGeom>
                    </p:spPr>
                  </p:pic>
                </p:oleObj>
              </mc:Fallback>
            </mc:AlternateContent>
          </a:graphicData>
        </a:graphic>
      </p:graphicFrame>
    </p:spTree>
    <p:extLst>
      <p:ext uri="{BB962C8B-B14F-4D97-AF65-F5344CB8AC3E}">
        <p14:creationId xmlns:p14="http://schemas.microsoft.com/office/powerpoint/2010/main" val="10729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smtClean="0"/>
              <a:t>リーフレット補助資料　</a:t>
            </a:r>
            <a:r>
              <a:rPr kumimoji="1" lang="en-US" altLang="ja-JP" sz="2000" b="1" dirty="0" smtClean="0"/>
              <a:t>― </a:t>
            </a:r>
            <a:r>
              <a:rPr kumimoji="1" lang="ja-JP" altLang="en-US" sz="2000" b="1" dirty="0" smtClean="0"/>
              <a:t>おわり</a:t>
            </a:r>
            <a:r>
              <a:rPr kumimoji="1" lang="en-US" altLang="ja-JP" sz="2000" b="1" dirty="0"/>
              <a:t> </a:t>
            </a:r>
            <a:r>
              <a:rPr kumimoji="1" lang="en-US" altLang="ja-JP" sz="2000" b="1" dirty="0" smtClean="0"/>
              <a:t>―</a:t>
            </a:r>
            <a:endParaRPr kumimoji="1" lang="ja-JP" altLang="en-US" sz="2000" b="1" dirty="0"/>
          </a:p>
        </p:txBody>
      </p:sp>
      <p:pic>
        <p:nvPicPr>
          <p:cNvPr id="16" name="図 1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sp>
        <p:nvSpPr>
          <p:cNvPr id="14" name="角丸四角形 13"/>
          <p:cNvSpPr/>
          <p:nvPr/>
        </p:nvSpPr>
        <p:spPr>
          <a:xfrm>
            <a:off x="308540" y="262939"/>
            <a:ext cx="3601472"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pic>
        <p:nvPicPr>
          <p:cNvPr id="10" name="図 9"/>
          <p:cNvPicPr>
            <a:picLocks noChangeAspect="1"/>
          </p:cNvPicPr>
          <p:nvPr/>
        </p:nvPicPr>
        <p:blipFill>
          <a:blip r:embed="rId6"/>
          <a:stretch>
            <a:fillRect/>
          </a:stretch>
        </p:blipFill>
        <p:spPr>
          <a:xfrm>
            <a:off x="747604" y="1542529"/>
            <a:ext cx="4900085" cy="4366638"/>
          </a:xfrm>
          <a:prstGeom prst="rect">
            <a:avLst/>
          </a:prstGeom>
        </p:spPr>
      </p:pic>
      <p:graphicFrame>
        <p:nvGraphicFramePr>
          <p:cNvPr id="11" name="オブジェクト 10"/>
          <p:cNvGraphicFramePr>
            <a:graphicFrameLocks noChangeAspect="1"/>
          </p:cNvGraphicFramePr>
          <p:nvPr>
            <p:extLst>
              <p:ext uri="{D42A27DB-BD31-4B8C-83A1-F6EECF244321}">
                <p14:modId xmlns:p14="http://schemas.microsoft.com/office/powerpoint/2010/main" val="3711332947"/>
              </p:ext>
            </p:extLst>
          </p:nvPr>
        </p:nvGraphicFramePr>
        <p:xfrm>
          <a:off x="476404" y="288239"/>
          <a:ext cx="3530600" cy="1428750"/>
        </p:xfrm>
        <a:graphic>
          <a:graphicData uri="http://schemas.openxmlformats.org/presentationml/2006/ole">
            <mc:AlternateContent xmlns:mc="http://schemas.openxmlformats.org/markup-compatibility/2006">
              <mc:Choice xmlns:v="urn:schemas-microsoft-com:vml" Requires="v">
                <p:oleObj spid="_x0000_s19539" name="文書" r:id="rId7" imgW="3871376" imgH="1573539" progId="Word.Document.12">
                  <p:embed/>
                </p:oleObj>
              </mc:Choice>
              <mc:Fallback>
                <p:oleObj name="文書" r:id="rId7" imgW="3871376" imgH="1573539" progId="Word.Document.12">
                  <p:embed/>
                  <p:pic>
                    <p:nvPicPr>
                      <p:cNvPr id="14" name="オブジェクト 13"/>
                      <p:cNvPicPr/>
                      <p:nvPr/>
                    </p:nvPicPr>
                    <p:blipFill>
                      <a:blip r:embed="rId8"/>
                      <a:stretch>
                        <a:fillRect/>
                      </a:stretch>
                    </p:blipFill>
                    <p:spPr>
                      <a:xfrm>
                        <a:off x="476404" y="288239"/>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125370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474270867"/>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spid="_x0000_s2447" name="文書" r:id="rId4" imgW="9276814" imgH="1822845" progId="Word.Document.12">
                  <p:embed/>
                </p:oleObj>
              </mc:Choice>
              <mc:Fallback>
                <p:oleObj name="文書" r:id="rId4" imgW="9276814" imgH="1822845" progId="Word.Document.12">
                  <p:embed/>
                  <p:pic>
                    <p:nvPicPr>
                      <p:cNvPr id="0" name=""/>
                      <p:cNvPicPr/>
                      <p:nvPr/>
                    </p:nvPicPr>
                    <p:blipFill>
                      <a:blip r:embed="rId5"/>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615165343"/>
              </p:ext>
            </p:extLst>
          </p:nvPr>
        </p:nvGraphicFramePr>
        <p:xfrm>
          <a:off x="452438" y="1544638"/>
          <a:ext cx="8932862" cy="4646612"/>
        </p:xfrm>
        <a:graphic>
          <a:graphicData uri="http://schemas.openxmlformats.org/presentationml/2006/ole">
            <mc:AlternateContent xmlns:mc="http://schemas.openxmlformats.org/markup-compatibility/2006">
              <mc:Choice xmlns:v="urn:schemas-microsoft-com:vml" Requires="v">
                <p:oleObj spid="_x0000_s2448" name="文書" r:id="rId6" imgW="9372864" imgH="4886102" progId="Word.Document.12">
                  <p:embed/>
                </p:oleObj>
              </mc:Choice>
              <mc:Fallback>
                <p:oleObj name="文書" r:id="rId6" imgW="9372864" imgH="4886102" progId="Word.Document.12">
                  <p:embed/>
                  <p:pic>
                    <p:nvPicPr>
                      <p:cNvPr id="0" name=""/>
                      <p:cNvPicPr/>
                      <p:nvPr/>
                    </p:nvPicPr>
                    <p:blipFill>
                      <a:blip r:embed="rId7"/>
                      <a:stretch>
                        <a:fillRect/>
                      </a:stretch>
                    </p:blipFill>
                    <p:spPr>
                      <a:xfrm>
                        <a:off x="452438" y="1544638"/>
                        <a:ext cx="8932862" cy="4646612"/>
                      </a:xfrm>
                      <a:prstGeom prst="rect">
                        <a:avLst/>
                      </a:prstGeom>
                    </p:spPr>
                  </p:pic>
                </p:oleObj>
              </mc:Fallback>
            </mc:AlternateContent>
          </a:graphicData>
        </a:graphic>
      </p:graphicFrame>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111467">
            <a:off x="9005949" y="5091246"/>
            <a:ext cx="488181" cy="750256"/>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2189574231"/>
              </p:ext>
            </p:extLst>
          </p:nvPr>
        </p:nvGraphicFramePr>
        <p:xfrm>
          <a:off x="1343430" y="2890636"/>
          <a:ext cx="1535113" cy="1262062"/>
        </p:xfrm>
        <a:graphic>
          <a:graphicData uri="http://schemas.openxmlformats.org/presentationml/2006/ole">
            <mc:AlternateContent xmlns:mc="http://schemas.openxmlformats.org/markup-compatibility/2006">
              <mc:Choice xmlns:v="urn:schemas-microsoft-com:vml" Requires="v">
                <p:oleObj spid="_x0000_s2449" name="文書" r:id="rId9" imgW="1684720" imgH="1383232" progId="Word.Document.12">
                  <p:embed/>
                </p:oleObj>
              </mc:Choice>
              <mc:Fallback>
                <p:oleObj name="文書" r:id="rId9" imgW="1684720" imgH="1383232" progId="Word.Document.12">
                  <p:embed/>
                  <p:pic>
                    <p:nvPicPr>
                      <p:cNvPr id="13" name="オブジェクト 12"/>
                      <p:cNvPicPr/>
                      <p:nvPr/>
                    </p:nvPicPr>
                    <p:blipFill>
                      <a:blip r:embed="rId10"/>
                      <a:stretch>
                        <a:fillRect/>
                      </a:stretch>
                    </p:blipFill>
                    <p:spPr>
                      <a:xfrm>
                        <a:off x="1343430" y="2890636"/>
                        <a:ext cx="1535113" cy="1262062"/>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1"/>
                                        </p:tgtEl>
                                      </p:cBhvr>
                                    </p:animEffect>
                                    <p:animScale>
                                      <p:cBhvr>
                                        <p:cTn id="10" dur="500" autoRev="1" fill="hold"/>
                                        <p:tgtEl>
                                          <p:spTgt spid="11"/>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474270867"/>
              </p:ext>
            </p:extLst>
          </p:nvPr>
        </p:nvGraphicFramePr>
        <p:xfrm>
          <a:off x="452438" y="304800"/>
          <a:ext cx="9069387" cy="1787525"/>
        </p:xfrm>
        <a:graphic>
          <a:graphicData uri="http://schemas.openxmlformats.org/presentationml/2006/ole">
            <mc:AlternateContent xmlns:mc="http://schemas.openxmlformats.org/markup-compatibility/2006">
              <mc:Choice xmlns:v="urn:schemas-microsoft-com:vml" Requires="v">
                <p:oleObj spid="_x0000_s33848" name="文書" r:id="rId4" imgW="9276814" imgH="1822845" progId="Word.Document.12">
                  <p:embed/>
                </p:oleObj>
              </mc:Choice>
              <mc:Fallback>
                <p:oleObj name="文書" r:id="rId4" imgW="9276814" imgH="1822845" progId="Word.Document.12">
                  <p:embed/>
                  <p:pic>
                    <p:nvPicPr>
                      <p:cNvPr id="6" name="オブジェクト 5"/>
                      <p:cNvPicPr/>
                      <p:nvPr/>
                    </p:nvPicPr>
                    <p:blipFill>
                      <a:blip r:embed="rId5"/>
                      <a:stretch>
                        <a:fillRect/>
                      </a:stretch>
                    </p:blipFill>
                    <p:spPr>
                      <a:xfrm>
                        <a:off x="452438" y="304800"/>
                        <a:ext cx="9069387" cy="1787525"/>
                      </a:xfrm>
                      <a:prstGeom prst="rect">
                        <a:avLst/>
                      </a:prstGeom>
                    </p:spPr>
                  </p:pic>
                </p:oleObj>
              </mc:Fallback>
            </mc:AlternateContent>
          </a:graphicData>
        </a:graphic>
      </p:graphicFrame>
      <p:sp>
        <p:nvSpPr>
          <p:cNvPr id="4" name="角丸四角形 3"/>
          <p:cNvSpPr/>
          <p:nvPr/>
        </p:nvSpPr>
        <p:spPr>
          <a:xfrm>
            <a:off x="156369"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111467">
            <a:off x="8846406" y="1549508"/>
            <a:ext cx="488181" cy="750256"/>
          </a:xfrm>
          <a:prstGeom prst="rect">
            <a:avLst/>
          </a:prstGeom>
        </p:spPr>
      </p:pic>
      <p:sp>
        <p:nvSpPr>
          <p:cNvPr id="9" name="角丸四角形吹き出し 8"/>
          <p:cNvSpPr/>
          <p:nvPr/>
        </p:nvSpPr>
        <p:spPr>
          <a:xfrm>
            <a:off x="292894" y="1702340"/>
            <a:ext cx="6584563" cy="4202349"/>
          </a:xfrm>
          <a:prstGeom prst="wedgeRoundRectCallout">
            <a:avLst>
              <a:gd name="adj1" fmla="val 63991"/>
              <a:gd name="adj2" fmla="val -10535"/>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6520429" y="3455570"/>
            <a:ext cx="2924175" cy="3209925"/>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4017276830"/>
              </p:ext>
            </p:extLst>
          </p:nvPr>
        </p:nvGraphicFramePr>
        <p:xfrm>
          <a:off x="557213" y="2092325"/>
          <a:ext cx="6148387" cy="3919538"/>
        </p:xfrm>
        <a:graphic>
          <a:graphicData uri="http://schemas.openxmlformats.org/presentationml/2006/ole">
            <mc:AlternateContent xmlns:mc="http://schemas.openxmlformats.org/markup-compatibility/2006">
              <mc:Choice xmlns:v="urn:schemas-microsoft-com:vml" Requires="v">
                <p:oleObj spid="_x0000_s33849" name="文書" r:id="rId8" imgW="6673030" imgH="4238915" progId="Word.Document.12">
                  <p:embed/>
                </p:oleObj>
              </mc:Choice>
              <mc:Fallback>
                <p:oleObj name="文書" r:id="rId8" imgW="6673030" imgH="4238915" progId="Word.Document.12">
                  <p:embed/>
                  <p:pic>
                    <p:nvPicPr>
                      <p:cNvPr id="7" name="オブジェクト 6"/>
                      <p:cNvPicPr/>
                      <p:nvPr/>
                    </p:nvPicPr>
                    <p:blipFill>
                      <a:blip r:embed="rId9"/>
                      <a:stretch>
                        <a:fillRect/>
                      </a:stretch>
                    </p:blipFill>
                    <p:spPr>
                      <a:xfrm>
                        <a:off x="557213" y="2092325"/>
                        <a:ext cx="6148387" cy="3919538"/>
                      </a:xfrm>
                      <a:prstGeom prst="rect">
                        <a:avLst/>
                      </a:prstGeom>
                    </p:spPr>
                  </p:pic>
                </p:oleObj>
              </mc:Fallback>
            </mc:AlternateContent>
          </a:graphicData>
        </a:graphic>
      </p:graphicFrame>
    </p:spTree>
    <p:extLst>
      <p:ext uri="{BB962C8B-B14F-4D97-AF65-F5344CB8AC3E}">
        <p14:creationId xmlns:p14="http://schemas.microsoft.com/office/powerpoint/2010/main" val="25693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1"/>
                                        </p:tgtEl>
                                      </p:cBhvr>
                                    </p:animEffect>
                                    <p:animScale>
                                      <p:cBhvr>
                                        <p:cTn id="10" dur="500" autoRev="1" fill="hold"/>
                                        <p:tgtEl>
                                          <p:spTgt spid="11"/>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 name="角丸四角形 14"/>
          <p:cNvSpPr/>
          <p:nvPr/>
        </p:nvSpPr>
        <p:spPr>
          <a:xfrm>
            <a:off x="308540" y="262939"/>
            <a:ext cx="3601472"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19" name="角丸四角形 18"/>
          <p:cNvSpPr/>
          <p:nvPr/>
        </p:nvSpPr>
        <p:spPr>
          <a:xfrm>
            <a:off x="5311302" y="164396"/>
            <a:ext cx="4232089" cy="120748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spid="_x0000_s20650" name="文書" r:id="rId4" imgW="10077678" imgH="2436576" progId="Word.Document.12">
                  <p:embed/>
                </p:oleObj>
              </mc:Choice>
              <mc:Fallback>
                <p:oleObj name="文書" r:id="rId4" imgW="10077678" imgH="2436576" progId="Word.Document.12">
                  <p:embed/>
                  <p:pic>
                    <p:nvPicPr>
                      <p:cNvPr id="13" name="オブジェクト 12"/>
                      <p:cNvPicPr/>
                      <p:nvPr/>
                    </p:nvPicPr>
                    <p:blipFill>
                      <a:blip r:embed="rId5"/>
                      <a:stretch>
                        <a:fillRect/>
                      </a:stretch>
                    </p:blipFill>
                    <p:spPr>
                      <a:xfrm>
                        <a:off x="4435475" y="5165594"/>
                        <a:ext cx="5035550" cy="1214438"/>
                      </a:xfrm>
                      <a:prstGeom prst="rect">
                        <a:avLst/>
                      </a:prstGeom>
                    </p:spPr>
                  </p:pic>
                </p:oleObj>
              </mc:Fallback>
            </mc:AlternateContent>
          </a:graphicData>
        </a:graphic>
      </p:graphicFrame>
      <p:pic>
        <p:nvPicPr>
          <p:cNvPr id="16" name="図 15"/>
          <p:cNvPicPr>
            <a:picLocks noChangeAspect="1"/>
          </p:cNvPicPr>
          <p:nvPr/>
        </p:nvPicPr>
        <p:blipFill>
          <a:blip r:embed="rId6">
            <a:extLst>
              <a:ext uri="{BEBA8EAE-BF5A-486C-A8C5-ECC9F3942E4B}">
                <a14:imgProps xmlns:a14="http://schemas.microsoft.com/office/drawing/2010/main">
                  <a14:imgLayer r:embed="rId7">
                    <a14:imgEffect>
                      <a14:backgroundRemoval t="9559" b="91912" l="9353" r="92806"/>
                    </a14:imgEffect>
                  </a14:imgLayer>
                </a14:imgProps>
              </a:ext>
            </a:extLst>
          </a:blip>
          <a:stretch>
            <a:fillRect/>
          </a:stretch>
        </p:blipFill>
        <p:spPr>
          <a:xfrm>
            <a:off x="204551" y="5880926"/>
            <a:ext cx="619586" cy="606214"/>
          </a:xfrm>
          <a:prstGeom prst="rect">
            <a:avLst/>
          </a:prstGeom>
        </p:spPr>
      </p:pic>
      <p:graphicFrame>
        <p:nvGraphicFramePr>
          <p:cNvPr id="17" name="オブジェクト 16"/>
          <p:cNvGraphicFramePr>
            <a:graphicFrameLocks noChangeAspect="1"/>
          </p:cNvGraphicFramePr>
          <p:nvPr>
            <p:extLst>
              <p:ext uri="{D42A27DB-BD31-4B8C-83A1-F6EECF244321}">
                <p14:modId xmlns:p14="http://schemas.microsoft.com/office/powerpoint/2010/main" val="3418325076"/>
              </p:ext>
            </p:extLst>
          </p:nvPr>
        </p:nvGraphicFramePr>
        <p:xfrm>
          <a:off x="73591" y="6477001"/>
          <a:ext cx="6186963" cy="342553"/>
        </p:xfrm>
        <a:graphic>
          <a:graphicData uri="http://schemas.openxmlformats.org/presentationml/2006/ole">
            <mc:AlternateContent xmlns:mc="http://schemas.openxmlformats.org/markup-compatibility/2006">
              <mc:Choice xmlns:v="urn:schemas-microsoft-com:vml" Requires="v">
                <p:oleObj spid="_x0000_s20651" name="文書" r:id="rId8" imgW="6874403" imgH="380614" progId="Word.Document.12">
                  <p:embed/>
                </p:oleObj>
              </mc:Choice>
              <mc:Fallback>
                <p:oleObj name="文書" r:id="rId8" imgW="6874403" imgH="380614" progId="Word.Document.12">
                  <p:embed/>
                  <p:pic>
                    <p:nvPicPr>
                      <p:cNvPr id="17" name="オブジェクト 16"/>
                      <p:cNvPicPr/>
                      <p:nvPr/>
                    </p:nvPicPr>
                    <p:blipFill>
                      <a:blip r:embed="rId9"/>
                      <a:stretch>
                        <a:fillRect/>
                      </a:stretch>
                    </p:blipFill>
                    <p:spPr>
                      <a:xfrm>
                        <a:off x="73591" y="6477001"/>
                        <a:ext cx="6186963" cy="342553"/>
                      </a:xfrm>
                      <a:prstGeom prst="rect">
                        <a:avLst/>
                      </a:prstGeom>
                    </p:spPr>
                  </p:pic>
                </p:oleObj>
              </mc:Fallback>
            </mc:AlternateContent>
          </a:graphicData>
        </a:graphic>
      </p:graphicFrame>
      <p:pic>
        <p:nvPicPr>
          <p:cNvPr id="18" name="図 17"/>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p:cNvGraphicFramePr>
            <a:graphicFrameLocks noChangeAspect="1"/>
          </p:cNvGraphicFramePr>
          <p:nvPr>
            <p:extLst>
              <p:ext uri="{D42A27DB-BD31-4B8C-83A1-F6EECF244321}">
                <p14:modId xmlns:p14="http://schemas.microsoft.com/office/powerpoint/2010/main" val="1703435392"/>
              </p:ext>
            </p:extLst>
          </p:nvPr>
        </p:nvGraphicFramePr>
        <p:xfrm>
          <a:off x="5527675" y="220663"/>
          <a:ext cx="3879850" cy="1071562"/>
        </p:xfrm>
        <a:graphic>
          <a:graphicData uri="http://schemas.openxmlformats.org/presentationml/2006/ole">
            <mc:AlternateContent xmlns:mc="http://schemas.openxmlformats.org/markup-compatibility/2006">
              <mc:Choice xmlns:v="urn:schemas-microsoft-com:vml" Requires="v">
                <p:oleObj spid="_x0000_s20652" name="文書" r:id="rId12" imgW="8519581" imgH="2357431" progId="Word.Document.12">
                  <p:embed/>
                </p:oleObj>
              </mc:Choice>
              <mc:Fallback>
                <p:oleObj name="文書" r:id="rId12" imgW="8519581" imgH="2357431" progId="Word.Document.12">
                  <p:embed/>
                  <p:pic>
                    <p:nvPicPr>
                      <p:cNvPr id="18" name="オブジェクト 17"/>
                      <p:cNvPicPr/>
                      <p:nvPr/>
                    </p:nvPicPr>
                    <p:blipFill>
                      <a:blip r:embed="rId13"/>
                      <a:stretch>
                        <a:fillRect/>
                      </a:stretch>
                    </p:blipFill>
                    <p:spPr>
                      <a:xfrm>
                        <a:off x="5527675" y="220663"/>
                        <a:ext cx="3879850" cy="1071562"/>
                      </a:xfrm>
                      <a:prstGeom prst="rect">
                        <a:avLst/>
                      </a:prstGeom>
                    </p:spPr>
                  </p:pic>
                </p:oleObj>
              </mc:Fallback>
            </mc:AlternateContent>
          </a:graphicData>
        </a:graphic>
      </p:graphicFrame>
      <p:pic>
        <p:nvPicPr>
          <p:cNvPr id="23" name="図 22"/>
          <p:cNvPicPr>
            <a:picLocks noChangeAspect="1"/>
          </p:cNvPicPr>
          <p:nvPr/>
        </p:nvPicPr>
        <p:blipFill>
          <a:blip r:embed="rId14"/>
          <a:stretch>
            <a:fillRect/>
          </a:stretch>
        </p:blipFill>
        <p:spPr>
          <a:xfrm>
            <a:off x="747604" y="1542529"/>
            <a:ext cx="4900085" cy="4366638"/>
          </a:xfrm>
          <a:prstGeom prst="rect">
            <a:avLst/>
          </a:prstGeom>
        </p:spPr>
      </p:pic>
      <p:graphicFrame>
        <p:nvGraphicFramePr>
          <p:cNvPr id="25" name="オブジェクト 24"/>
          <p:cNvGraphicFramePr>
            <a:graphicFrameLocks noChangeAspect="1"/>
          </p:cNvGraphicFramePr>
          <p:nvPr>
            <p:extLst>
              <p:ext uri="{D42A27DB-BD31-4B8C-83A1-F6EECF244321}">
                <p14:modId xmlns:p14="http://schemas.microsoft.com/office/powerpoint/2010/main" val="3711332947"/>
              </p:ext>
            </p:extLst>
          </p:nvPr>
        </p:nvGraphicFramePr>
        <p:xfrm>
          <a:off x="476404" y="288239"/>
          <a:ext cx="3530600" cy="1428750"/>
        </p:xfrm>
        <a:graphic>
          <a:graphicData uri="http://schemas.openxmlformats.org/presentationml/2006/ole">
            <mc:AlternateContent xmlns:mc="http://schemas.openxmlformats.org/markup-compatibility/2006">
              <mc:Choice xmlns:v="urn:schemas-microsoft-com:vml" Requires="v">
                <p:oleObj spid="_x0000_s20653" name="文書" r:id="rId15" imgW="3871376" imgH="1573539" progId="Word.Document.12">
                  <p:embed/>
                </p:oleObj>
              </mc:Choice>
              <mc:Fallback>
                <p:oleObj name="文書" r:id="rId15" imgW="3871376" imgH="1573539" progId="Word.Document.12">
                  <p:embed/>
                  <p:pic>
                    <p:nvPicPr>
                      <p:cNvPr id="14" name="オブジェクト 13"/>
                      <p:cNvPicPr/>
                      <p:nvPr/>
                    </p:nvPicPr>
                    <p:blipFill>
                      <a:blip r:embed="rId16"/>
                      <a:stretch>
                        <a:fillRect/>
                      </a:stretch>
                    </p:blipFill>
                    <p:spPr>
                      <a:xfrm>
                        <a:off x="476404" y="288239"/>
                        <a:ext cx="3530600" cy="1428750"/>
                      </a:xfrm>
                      <a:prstGeom prst="rect">
                        <a:avLst/>
                      </a:prstGeom>
                    </p:spPr>
                  </p:pic>
                </p:oleObj>
              </mc:Fallback>
            </mc:AlternateContent>
          </a:graphicData>
        </a:graphic>
      </p:graphicFrame>
    </p:spTree>
    <p:extLst>
      <p:ext uri="{BB962C8B-B14F-4D97-AF65-F5344CB8AC3E}">
        <p14:creationId xmlns:p14="http://schemas.microsoft.com/office/powerpoint/2010/main" val="42601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1000" fill="hold"/>
                                        <p:tgtEl>
                                          <p:spTgt spid="1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500"/>
                                        <p:tgtEl>
                                          <p:spTgt spid="17"/>
                                        </p:tgtEl>
                                      </p:cBhvr>
                                    </p:animEffect>
                                    <p:anim calcmode="lin" valueType="num">
                                      <p:cBhvr>
                                        <p:cTn id="10" dur="1500" fill="hold"/>
                                        <p:tgtEl>
                                          <p:spTgt spid="17"/>
                                        </p:tgtEl>
                                        <p:attrNameLst>
                                          <p:attrName>ppt_x</p:attrName>
                                        </p:attrNameLst>
                                      </p:cBhvr>
                                      <p:tavLst>
                                        <p:tav tm="0">
                                          <p:val>
                                            <p:strVal val="#ppt_x"/>
                                          </p:val>
                                        </p:tav>
                                        <p:tav tm="100000">
                                          <p:val>
                                            <p:strVal val="#ppt_x"/>
                                          </p:val>
                                        </p:tav>
                                      </p:tavLst>
                                    </p:anim>
                                    <p:anim calcmode="lin" valueType="num">
                                      <p:cBhvr>
                                        <p:cTn id="11"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4">
            <a:extLst>
              <a:ext uri="{BEBA8EAE-BF5A-486C-A8C5-ECC9F3942E4B}">
                <a14:imgProps xmlns:a14="http://schemas.microsoft.com/office/drawing/2010/main">
                  <a14:imgLayer r:embed="rId5">
                    <a14:imgEffect>
                      <a14:backgroundRemoval t="9559" b="91912" l="9353" r="92806"/>
                    </a14:imgEffect>
                  </a14:imgLayer>
                </a14:imgProps>
              </a:ext>
            </a:extLst>
          </a:blip>
          <a:stretch>
            <a:fillRect/>
          </a:stretch>
        </p:blipFill>
        <p:spPr>
          <a:xfrm>
            <a:off x="8529638" y="2435326"/>
            <a:ext cx="812800" cy="795258"/>
          </a:xfrm>
          <a:prstGeom prst="rect">
            <a:avLst/>
          </a:prstGeom>
        </p:spPr>
      </p:pic>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8776" name="文書" r:id="rId6" imgW="7892804" imgH="931389" progId="Word.Document.12">
                  <p:embed/>
                </p:oleObj>
              </mc:Choice>
              <mc:Fallback>
                <p:oleObj name="文書" r:id="rId6" imgW="7892804" imgH="931389" progId="Word.Document.12">
                  <p:embed/>
                  <p:pic>
                    <p:nvPicPr>
                      <p:cNvPr id="20" name="オブジェクト 19"/>
                      <p:cNvPicPr/>
                      <p:nvPr/>
                    </p:nvPicPr>
                    <p:blipFill>
                      <a:blip r:embed="rId7"/>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319183135"/>
              </p:ext>
            </p:extLst>
          </p:nvPr>
        </p:nvGraphicFramePr>
        <p:xfrm>
          <a:off x="579599" y="1292400"/>
          <a:ext cx="7879218" cy="813319"/>
        </p:xfrm>
        <a:graphic>
          <a:graphicData uri="http://schemas.openxmlformats.org/presentationml/2006/ole">
            <mc:AlternateContent xmlns:mc="http://schemas.openxmlformats.org/markup-compatibility/2006">
              <mc:Choice xmlns:v="urn:schemas-microsoft-com:vml" Requires="v">
                <p:oleObj spid="_x0000_s28777" name="文書" r:id="rId8" imgW="10943358" imgH="1129610" progId="Word.Document.12">
                  <p:embed/>
                </p:oleObj>
              </mc:Choice>
              <mc:Fallback>
                <p:oleObj name="文書" r:id="rId8" imgW="10943358" imgH="1129610" progId="Word.Document.12">
                  <p:embed/>
                  <p:pic>
                    <p:nvPicPr>
                      <p:cNvPr id="16" name="オブジェクト 15"/>
                      <p:cNvPicPr/>
                      <p:nvPr/>
                    </p:nvPicPr>
                    <p:blipFill>
                      <a:blip r:embed="rId9"/>
                      <a:stretch>
                        <a:fillRect/>
                      </a:stretch>
                    </p:blipFill>
                    <p:spPr>
                      <a:xfrm>
                        <a:off x="579599" y="1292400"/>
                        <a:ext cx="7879218" cy="813319"/>
                      </a:xfrm>
                      <a:prstGeom prst="rect">
                        <a:avLst/>
                      </a:prstGeom>
                    </p:spPr>
                  </p:pic>
                </p:oleObj>
              </mc:Fallback>
            </mc:AlternateContent>
          </a:graphicData>
        </a:graphic>
      </p:graphicFrame>
      <p:sp>
        <p:nvSpPr>
          <p:cNvPr id="18" name="角丸四角形 17"/>
          <p:cNvSpPr/>
          <p:nvPr/>
        </p:nvSpPr>
        <p:spPr>
          <a:xfrm>
            <a:off x="534961" y="4053255"/>
            <a:ext cx="7490031" cy="1634668"/>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340282644"/>
              </p:ext>
            </p:extLst>
          </p:nvPr>
        </p:nvGraphicFramePr>
        <p:xfrm>
          <a:off x="841375" y="4235450"/>
          <a:ext cx="6630988" cy="2406650"/>
        </p:xfrm>
        <a:graphic>
          <a:graphicData uri="http://schemas.openxmlformats.org/presentationml/2006/ole">
            <mc:AlternateContent xmlns:mc="http://schemas.openxmlformats.org/markup-compatibility/2006">
              <mc:Choice xmlns:v="urn:schemas-microsoft-com:vml" Requires="v">
                <p:oleObj spid="_x0000_s28778" name="文書" r:id="rId10" imgW="10043553" imgH="3635977" progId="Word.Document.12">
                  <p:embed/>
                </p:oleObj>
              </mc:Choice>
              <mc:Fallback>
                <p:oleObj name="文書" r:id="rId10" imgW="10043553" imgH="3635977" progId="Word.Document.12">
                  <p:embed/>
                  <p:pic>
                    <p:nvPicPr>
                      <p:cNvPr id="21" name="オブジェクト 20"/>
                      <p:cNvPicPr/>
                      <p:nvPr/>
                    </p:nvPicPr>
                    <p:blipFill>
                      <a:blip r:embed="rId11"/>
                      <a:stretch>
                        <a:fillRect/>
                      </a:stretch>
                    </p:blipFill>
                    <p:spPr>
                      <a:xfrm>
                        <a:off x="841375" y="4235450"/>
                        <a:ext cx="6630988" cy="2406650"/>
                      </a:xfrm>
                      <a:prstGeom prst="rect">
                        <a:avLst/>
                      </a:prstGeom>
                    </p:spPr>
                  </p:pic>
                </p:oleObj>
              </mc:Fallback>
            </mc:AlternateContent>
          </a:graphicData>
        </a:graphic>
      </p:graphicFrame>
      <p:sp>
        <p:nvSpPr>
          <p:cNvPr id="22" name="十字形 21"/>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17" name="図 16"/>
          <p:cNvPicPr preferRelativeResize="0">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6" presetClass="emph" presetSubtype="0" accel="15000" fill="hold" grpId="1" nodeType="withEffect">
                                  <p:stCondLst>
                                    <p:cond delay="500"/>
                                  </p:stCondLst>
                                  <p:childTnLst>
                                    <p:animScale>
                                      <p:cBhvr>
                                        <p:cTn id="14" dur="2000" fill="hold"/>
                                        <p:tgtEl>
                                          <p:spTgt spid="2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2" grpId="0" animBg="1"/>
      <p:bldP spid="22" grpId="1" animBg="1"/>
      <p:bldP spid="2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4">
            <a:extLst>
              <a:ext uri="{BEBA8EAE-BF5A-486C-A8C5-ECC9F3942E4B}">
                <a14:imgProps xmlns:a14="http://schemas.microsoft.com/office/drawing/2010/main">
                  <a14:imgLayer r:embed="rId5">
                    <a14:imgEffect>
                      <a14:backgroundRemoval t="9559" b="91912" l="9353" r="92806"/>
                    </a14:imgEffect>
                  </a14:imgLayer>
                </a14:imgProps>
              </a:ext>
            </a:extLst>
          </a:blip>
          <a:stretch>
            <a:fillRect/>
          </a:stretch>
        </p:blipFill>
        <p:spPr>
          <a:xfrm>
            <a:off x="8529638" y="2435326"/>
            <a:ext cx="812800" cy="795258"/>
          </a:xfrm>
          <a:prstGeom prst="rect">
            <a:avLst/>
          </a:prstGeom>
        </p:spPr>
      </p:pic>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6746" name="文書" r:id="rId6" imgW="7892804" imgH="931389" progId="Word.Document.12">
                  <p:embed/>
                </p:oleObj>
              </mc:Choice>
              <mc:Fallback>
                <p:oleObj name="文書" r:id="rId6" imgW="7892804" imgH="931389" progId="Word.Document.12">
                  <p:embed/>
                  <p:pic>
                    <p:nvPicPr>
                      <p:cNvPr id="20" name="オブジェクト 19"/>
                      <p:cNvPicPr/>
                      <p:nvPr/>
                    </p:nvPicPr>
                    <p:blipFill>
                      <a:blip r:embed="rId7"/>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529811894"/>
              </p:ext>
            </p:extLst>
          </p:nvPr>
        </p:nvGraphicFramePr>
        <p:xfrm>
          <a:off x="577850" y="1292225"/>
          <a:ext cx="8293100" cy="1262063"/>
        </p:xfrm>
        <a:graphic>
          <a:graphicData uri="http://schemas.openxmlformats.org/presentationml/2006/ole">
            <mc:AlternateContent xmlns:mc="http://schemas.openxmlformats.org/markup-compatibility/2006">
              <mc:Choice xmlns:v="urn:schemas-microsoft-com:vml" Requires="v">
                <p:oleObj spid="_x0000_s26747" name="文書" r:id="rId8" imgW="11843362" imgH="1803778" progId="Word.Document.12">
                  <p:embed/>
                </p:oleObj>
              </mc:Choice>
              <mc:Fallback>
                <p:oleObj name="文書" r:id="rId8" imgW="11843362" imgH="1803778" progId="Word.Document.12">
                  <p:embed/>
                  <p:pic>
                    <p:nvPicPr>
                      <p:cNvPr id="12" name="オブジェクト 11"/>
                      <p:cNvPicPr/>
                      <p:nvPr/>
                    </p:nvPicPr>
                    <p:blipFill>
                      <a:blip r:embed="rId9"/>
                      <a:stretch>
                        <a:fillRect/>
                      </a:stretch>
                    </p:blipFill>
                    <p:spPr>
                      <a:xfrm>
                        <a:off x="577850" y="1292225"/>
                        <a:ext cx="8293100" cy="1262063"/>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898917932"/>
              </p:ext>
            </p:extLst>
          </p:nvPr>
        </p:nvGraphicFramePr>
        <p:xfrm>
          <a:off x="966788" y="3636963"/>
          <a:ext cx="6842125" cy="2363787"/>
        </p:xfrm>
        <a:graphic>
          <a:graphicData uri="http://schemas.openxmlformats.org/presentationml/2006/ole">
            <mc:AlternateContent xmlns:mc="http://schemas.openxmlformats.org/markup-compatibility/2006">
              <mc:Choice xmlns:v="urn:schemas-microsoft-com:vml" Requires="v">
                <p:oleObj spid="_x0000_s26748" name="文書" r:id="rId10" imgW="10811242" imgH="3724115" progId="Word.Document.12">
                  <p:embed/>
                </p:oleObj>
              </mc:Choice>
              <mc:Fallback>
                <p:oleObj name="文書" r:id="rId10" imgW="10811242" imgH="3724115" progId="Word.Document.12">
                  <p:embed/>
                  <p:pic>
                    <p:nvPicPr>
                      <p:cNvPr id="13" name="オブジェクト 12"/>
                      <p:cNvPicPr/>
                      <p:nvPr/>
                    </p:nvPicPr>
                    <p:blipFill>
                      <a:blip r:embed="rId11"/>
                      <a:stretch>
                        <a:fillRect/>
                      </a:stretch>
                    </p:blipFill>
                    <p:spPr>
                      <a:xfrm>
                        <a:off x="966788" y="3636963"/>
                        <a:ext cx="6842125" cy="2363787"/>
                      </a:xfrm>
                      <a:prstGeom prst="rect">
                        <a:avLst/>
                      </a:prstGeom>
                    </p:spPr>
                  </p:pic>
                </p:oleObj>
              </mc:Fallback>
            </mc:AlternateContent>
          </a:graphicData>
        </a:graphic>
      </p:graphicFrame>
      <p:sp>
        <p:nvSpPr>
          <p:cNvPr id="22" name="十字形 21"/>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17" name="図 16"/>
          <p:cNvPicPr preferRelativeResize="0">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6" presetClass="emph" presetSubtype="0" accel="15000" fill="hold" grpId="2" nodeType="withEffect">
                                  <p:stCondLst>
                                    <p:cond delay="500"/>
                                  </p:stCondLst>
                                  <p:childTnLst>
                                    <p:animScale>
                                      <p:cBhvr>
                                        <p:cTn id="14" dur="2000" fill="hold"/>
                                        <p:tgtEl>
                                          <p:spTgt spid="2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3"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2" grpId="1" animBg="1"/>
      <p:bldP spid="22" grpId="2" animBg="1"/>
      <p:bldP spid="22"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3307017028"/>
              </p:ext>
            </p:extLst>
          </p:nvPr>
        </p:nvGraphicFramePr>
        <p:xfrm>
          <a:off x="579598" y="1292400"/>
          <a:ext cx="8259316" cy="1211949"/>
        </p:xfrm>
        <a:graphic>
          <a:graphicData uri="http://schemas.openxmlformats.org/presentationml/2006/ole">
            <mc:AlternateContent xmlns:mc="http://schemas.openxmlformats.org/markup-compatibility/2006">
              <mc:Choice xmlns:v="urn:schemas-microsoft-com:vml" Requires="v">
                <p:oleObj spid="_x0000_s24695" name="文書" r:id="rId4" imgW="11471272" imgH="1681464" progId="Word.Document.12">
                  <p:embed/>
                </p:oleObj>
              </mc:Choice>
              <mc:Fallback>
                <p:oleObj name="文書" r:id="rId4" imgW="11471272" imgH="1681464" progId="Word.Document.12">
                  <p:embed/>
                  <p:pic>
                    <p:nvPicPr>
                      <p:cNvPr id="12" name="オブジェクト 11"/>
                      <p:cNvPicPr/>
                      <p:nvPr/>
                    </p:nvPicPr>
                    <p:blipFill>
                      <a:blip r:embed="rId5"/>
                      <a:stretch>
                        <a:fillRect/>
                      </a:stretch>
                    </p:blipFill>
                    <p:spPr>
                      <a:xfrm>
                        <a:off x="579598" y="1292400"/>
                        <a:ext cx="8259316" cy="1211949"/>
                      </a:xfrm>
                      <a:prstGeom prst="rect">
                        <a:avLst/>
                      </a:prstGeom>
                      <a:noFill/>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08924653"/>
              </p:ext>
            </p:extLst>
          </p:nvPr>
        </p:nvGraphicFramePr>
        <p:xfrm>
          <a:off x="966788" y="3625850"/>
          <a:ext cx="6778625" cy="2470150"/>
        </p:xfrm>
        <a:graphic>
          <a:graphicData uri="http://schemas.openxmlformats.org/presentationml/2006/ole">
            <mc:AlternateContent xmlns:mc="http://schemas.openxmlformats.org/markup-compatibility/2006">
              <mc:Choice xmlns:v="urn:schemas-microsoft-com:vml" Requires="v">
                <p:oleObj spid="_x0000_s24696" name="文書" r:id="rId6" imgW="10043553" imgH="3655043" progId="Word.Document.12">
                  <p:embed/>
                </p:oleObj>
              </mc:Choice>
              <mc:Fallback>
                <p:oleObj name="文書" r:id="rId6" imgW="10043553" imgH="3655043" progId="Word.Document.12">
                  <p:embed/>
                  <p:pic>
                    <p:nvPicPr>
                      <p:cNvPr id="13" name="オブジェクト 12"/>
                      <p:cNvPicPr/>
                      <p:nvPr/>
                    </p:nvPicPr>
                    <p:blipFill>
                      <a:blip r:embed="rId7"/>
                      <a:stretch>
                        <a:fillRect/>
                      </a:stretch>
                    </p:blipFill>
                    <p:spPr>
                      <a:xfrm>
                        <a:off x="966788" y="3625850"/>
                        <a:ext cx="6778625" cy="2470150"/>
                      </a:xfrm>
                      <a:prstGeom prst="rect">
                        <a:avLst/>
                      </a:prstGeom>
                    </p:spPr>
                  </p:pic>
                </p:oleObj>
              </mc:Fallback>
            </mc:AlternateContent>
          </a:graphicData>
        </a:graphic>
      </p:graphicFrame>
      <p:pic>
        <p:nvPicPr>
          <p:cNvPr id="19" name="図 18"/>
          <p:cNvPicPr>
            <a:picLocks noChangeAspect="1"/>
          </p:cNvPicPr>
          <p:nvPr/>
        </p:nvPicPr>
        <p:blipFill>
          <a:blip r:embed="rId8">
            <a:extLst>
              <a:ext uri="{BEBA8EAE-BF5A-486C-A8C5-ECC9F3942E4B}">
                <a14:imgProps xmlns:a14="http://schemas.microsoft.com/office/drawing/2010/main">
                  <a14:imgLayer r:embed="rId9">
                    <a14:imgEffect>
                      <a14:backgroundRemoval t="9559" b="91912" l="9353" r="92806"/>
                    </a14:imgEffect>
                  </a14:imgLayer>
                </a14:imgProps>
              </a:ext>
            </a:extLst>
          </a:blip>
          <a:stretch>
            <a:fillRect/>
          </a:stretch>
        </p:blipFill>
        <p:spPr>
          <a:xfrm>
            <a:off x="8529638" y="2435326"/>
            <a:ext cx="812800" cy="795258"/>
          </a:xfrm>
          <a:prstGeom prst="rect">
            <a:avLst/>
          </a:prstGeom>
        </p:spPr>
      </p:pic>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4697" name="文書" r:id="rId10" imgW="7892804" imgH="931389" progId="Word.Document.12">
                  <p:embed/>
                </p:oleObj>
              </mc:Choice>
              <mc:Fallback>
                <p:oleObj name="文書" r:id="rId10" imgW="7892804" imgH="931389" progId="Word.Document.12">
                  <p:embed/>
                  <p:pic>
                    <p:nvPicPr>
                      <p:cNvPr id="20" name="オブジェクト 19"/>
                      <p:cNvPicPr/>
                      <p:nvPr/>
                    </p:nvPicPr>
                    <p:blipFill>
                      <a:blip r:embed="rId11"/>
                      <a:stretch>
                        <a:fillRect/>
                      </a:stretch>
                    </p:blipFill>
                    <p:spPr>
                      <a:xfrm>
                        <a:off x="409575" y="241300"/>
                        <a:ext cx="7620000" cy="893763"/>
                      </a:xfrm>
                      <a:prstGeom prst="rect">
                        <a:avLst/>
                      </a:prstGeom>
                    </p:spPr>
                  </p:pic>
                </p:oleObj>
              </mc:Fallback>
            </mc:AlternateContent>
          </a:graphicData>
        </a:graphic>
      </p:graphicFrame>
      <p:sp>
        <p:nvSpPr>
          <p:cNvPr id="8" name="角丸四角形 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preferRelativeResize="0">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
        <p:nvSpPr>
          <p:cNvPr id="2" name="ドーナツ 1"/>
          <p:cNvSpPr/>
          <p:nvPr/>
        </p:nvSpPr>
        <p:spPr>
          <a:xfrm>
            <a:off x="2959575" y="3134704"/>
            <a:ext cx="2160000" cy="2160000"/>
          </a:xfrm>
          <a:prstGeom prst="donut">
            <a:avLst>
              <a:gd name="adj" fmla="val 1466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13"/>
          <p:cNvSpPr/>
          <p:nvPr/>
        </p:nvSpPr>
        <p:spPr>
          <a:xfrm>
            <a:off x="7528726" y="2522704"/>
            <a:ext cx="612000" cy="612000"/>
          </a:xfrm>
          <a:prstGeom prst="donut">
            <a:avLst>
              <a:gd name="adj" fmla="val 1466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9313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3"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6" presetClass="emph" presetSubtype="0" accel="15000" fill="hold" grpId="1" nodeType="withEffect">
                                  <p:stCondLst>
                                    <p:cond delay="0"/>
                                  </p:stCondLst>
                                  <p:childTnLst>
                                    <p:animScale>
                                      <p:cBhvr>
                                        <p:cTn id="14" dur="2000" fill="hold"/>
                                        <p:tgtEl>
                                          <p:spTgt spid="2"/>
                                        </p:tgtEl>
                                      </p:cBhvr>
                                      <p:by x="120000" y="12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1" animBg="1"/>
      <p:bldP spid="2" grpId="2" animBg="1"/>
      <p:bldP spid="2" grpId="3"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4">
            <a:extLst>
              <a:ext uri="{BEBA8EAE-BF5A-486C-A8C5-ECC9F3942E4B}">
                <a14:imgProps xmlns:a14="http://schemas.microsoft.com/office/drawing/2010/main">
                  <a14:imgLayer r:embed="rId5">
                    <a14:imgEffect>
                      <a14:backgroundRemoval t="9559" b="91912" l="9353" r="92806"/>
                    </a14:imgEffect>
                  </a14:imgLayer>
                </a14:imgProps>
              </a:ext>
            </a:extLst>
          </a:blip>
          <a:stretch>
            <a:fillRect/>
          </a:stretch>
        </p:blipFill>
        <p:spPr>
          <a:xfrm>
            <a:off x="8529638" y="2435326"/>
            <a:ext cx="812800" cy="795258"/>
          </a:xfrm>
          <a:prstGeom prst="rect">
            <a:avLst/>
          </a:prstGeom>
        </p:spPr>
      </p:pic>
      <p:graphicFrame>
        <p:nvGraphicFramePr>
          <p:cNvPr id="20" name="オブジェクト 19"/>
          <p:cNvGraphicFramePr>
            <a:graphicFrameLocks noChangeAspect="1"/>
          </p:cNvGraphicFramePr>
          <p:nvPr>
            <p:extLst>
              <p:ext uri="{D42A27DB-BD31-4B8C-83A1-F6EECF244321}">
                <p14:modId xmlns:p14="http://schemas.microsoft.com/office/powerpoint/2010/main" val="396957676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29806" name="文書" r:id="rId6" imgW="7892804" imgH="931389" progId="Word.Document.12">
                  <p:embed/>
                </p:oleObj>
              </mc:Choice>
              <mc:Fallback>
                <p:oleObj name="文書" r:id="rId6" imgW="7892804" imgH="931389" progId="Word.Document.12">
                  <p:embed/>
                  <p:pic>
                    <p:nvPicPr>
                      <p:cNvPr id="20" name="オブジェクト 19"/>
                      <p:cNvPicPr/>
                      <p:nvPr/>
                    </p:nvPicPr>
                    <p:blipFill>
                      <a:blip r:embed="rId7"/>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684385129"/>
              </p:ext>
            </p:extLst>
          </p:nvPr>
        </p:nvGraphicFramePr>
        <p:xfrm>
          <a:off x="577850" y="1292225"/>
          <a:ext cx="7535863" cy="777875"/>
        </p:xfrm>
        <a:graphic>
          <a:graphicData uri="http://schemas.openxmlformats.org/presentationml/2006/ole">
            <mc:AlternateContent xmlns:mc="http://schemas.openxmlformats.org/markup-compatibility/2006">
              <mc:Choice xmlns:v="urn:schemas-microsoft-com:vml" Requires="v">
                <p:oleObj spid="_x0000_s29807" name="文書" r:id="rId8" imgW="10943358" imgH="1129610" progId="Word.Document.12">
                  <p:embed/>
                </p:oleObj>
              </mc:Choice>
              <mc:Fallback>
                <p:oleObj name="文書" r:id="rId8" imgW="10943358" imgH="1129610" progId="Word.Document.12">
                  <p:embed/>
                  <p:pic>
                    <p:nvPicPr>
                      <p:cNvPr id="16" name="オブジェクト 15"/>
                      <p:cNvPicPr/>
                      <p:nvPr/>
                    </p:nvPicPr>
                    <p:blipFill>
                      <a:blip r:embed="rId9"/>
                      <a:stretch>
                        <a:fillRect/>
                      </a:stretch>
                    </p:blipFill>
                    <p:spPr>
                      <a:xfrm>
                        <a:off x="577850" y="1292225"/>
                        <a:ext cx="7535863" cy="777875"/>
                      </a:xfrm>
                      <a:prstGeom prst="rect">
                        <a:avLst/>
                      </a:prstGeom>
                    </p:spPr>
                  </p:pic>
                </p:oleObj>
              </mc:Fallback>
            </mc:AlternateContent>
          </a:graphicData>
        </a:graphic>
      </p:graphicFrame>
      <p:sp>
        <p:nvSpPr>
          <p:cNvPr id="18" name="角丸四角形 17"/>
          <p:cNvSpPr/>
          <p:nvPr/>
        </p:nvSpPr>
        <p:spPr>
          <a:xfrm>
            <a:off x="700778" y="3540868"/>
            <a:ext cx="7490031" cy="2289054"/>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3828143714"/>
              </p:ext>
            </p:extLst>
          </p:nvPr>
        </p:nvGraphicFramePr>
        <p:xfrm>
          <a:off x="966788" y="3625850"/>
          <a:ext cx="6778625" cy="2459038"/>
        </p:xfrm>
        <a:graphic>
          <a:graphicData uri="http://schemas.openxmlformats.org/presentationml/2006/ole">
            <mc:AlternateContent xmlns:mc="http://schemas.openxmlformats.org/markup-compatibility/2006">
              <mc:Choice xmlns:v="urn:schemas-microsoft-com:vml" Requires="v">
                <p:oleObj spid="_x0000_s29808" name="文書" r:id="rId10" imgW="10043553" imgH="3648568" progId="Word.Document.12">
                  <p:embed/>
                </p:oleObj>
              </mc:Choice>
              <mc:Fallback>
                <p:oleObj name="文書" r:id="rId10" imgW="10043553" imgH="3648568" progId="Word.Document.12">
                  <p:embed/>
                  <p:pic>
                    <p:nvPicPr>
                      <p:cNvPr id="21" name="オブジェクト 20"/>
                      <p:cNvPicPr/>
                      <p:nvPr/>
                    </p:nvPicPr>
                    <p:blipFill>
                      <a:blip r:embed="rId11"/>
                      <a:stretch>
                        <a:fillRect/>
                      </a:stretch>
                    </p:blipFill>
                    <p:spPr>
                      <a:xfrm>
                        <a:off x="966788" y="3625850"/>
                        <a:ext cx="6778625" cy="2459038"/>
                      </a:xfrm>
                      <a:prstGeom prst="rect">
                        <a:avLst/>
                      </a:prstGeom>
                    </p:spPr>
                  </p:pic>
                </p:oleObj>
              </mc:Fallback>
            </mc:AlternateContent>
          </a:graphicData>
        </a:graphic>
      </p:graphicFrame>
      <p:sp>
        <p:nvSpPr>
          <p:cNvPr id="22" name="十字形 21"/>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17" name="図 16"/>
          <p:cNvPicPr preferRelativeResize="0">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6" presetClass="emph" presetSubtype="0" accel="15000" fill="hold" grpId="1" nodeType="withEffect">
                                  <p:stCondLst>
                                    <p:cond delay="500"/>
                                  </p:stCondLst>
                                  <p:childTnLst>
                                    <p:animScale>
                                      <p:cBhvr>
                                        <p:cTn id="14" dur="2000" fill="hold"/>
                                        <p:tgtEl>
                                          <p:spTgt spid="2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2" grpId="0" animBg="1"/>
      <p:bldP spid="22" grpId="1" animBg="1"/>
      <p:bldP spid="2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261639" y="2429144"/>
            <a:ext cx="1146174" cy="796386"/>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4">
            <a:extLst>
              <a:ext uri="{BEBA8EAE-BF5A-486C-A8C5-ECC9F3942E4B}">
                <a14:imgProps xmlns:a14="http://schemas.microsoft.com/office/drawing/2010/main">
                  <a14:imgLayer r:embed="rId5">
                    <a14:imgEffect>
                      <a14:backgroundRemoval t="9559" b="91912" l="9353" r="92806"/>
                    </a14:imgEffect>
                  </a14:imgLayer>
                </a14:imgProps>
              </a:ext>
            </a:extLst>
          </a:blip>
          <a:stretch>
            <a:fillRect/>
          </a:stretch>
        </p:blipFill>
        <p:spPr>
          <a:xfrm>
            <a:off x="8529638" y="2435326"/>
            <a:ext cx="812800" cy="795258"/>
          </a:xfrm>
          <a:prstGeom prst="rect">
            <a:avLst/>
          </a:prstGeom>
        </p:spPr>
      </p:pic>
      <p:graphicFrame>
        <p:nvGraphicFramePr>
          <p:cNvPr id="20" name="オブジェクト 19"/>
          <p:cNvGraphicFramePr>
            <a:graphicFrameLocks noChangeAspect="1"/>
          </p:cNvGraphicFramePr>
          <p:nvPr>
            <p:extLst>
              <p:ext uri="{D42A27DB-BD31-4B8C-83A1-F6EECF244321}">
                <p14:modId xmlns:p14="http://schemas.microsoft.com/office/powerpoint/2010/main" val="1832009343"/>
              </p:ext>
            </p:extLst>
          </p:nvPr>
        </p:nvGraphicFramePr>
        <p:xfrm>
          <a:off x="409575" y="241300"/>
          <a:ext cx="7620000" cy="893763"/>
        </p:xfrm>
        <a:graphic>
          <a:graphicData uri="http://schemas.openxmlformats.org/presentationml/2006/ole">
            <mc:AlternateContent xmlns:mc="http://schemas.openxmlformats.org/markup-compatibility/2006">
              <mc:Choice xmlns:v="urn:schemas-microsoft-com:vml" Requires="v">
                <p:oleObj spid="_x0000_s30827" name="文書" r:id="rId6" imgW="7892804" imgH="931389" progId="Word.Document.12">
                  <p:embed/>
                </p:oleObj>
              </mc:Choice>
              <mc:Fallback>
                <p:oleObj name="文書" r:id="rId6" imgW="7892804" imgH="931389" progId="Word.Document.12">
                  <p:embed/>
                  <p:pic>
                    <p:nvPicPr>
                      <p:cNvPr id="20" name="オブジェクト 19"/>
                      <p:cNvPicPr/>
                      <p:nvPr/>
                    </p:nvPicPr>
                    <p:blipFill>
                      <a:blip r:embed="rId7"/>
                      <a:stretch>
                        <a:fillRect/>
                      </a:stretch>
                    </p:blipFill>
                    <p:spPr>
                      <a:xfrm>
                        <a:off x="409575" y="241300"/>
                        <a:ext cx="7620000" cy="893763"/>
                      </a:xfrm>
                      <a:prstGeom prst="rect">
                        <a:avLst/>
                      </a:prstGeom>
                    </p:spPr>
                  </p:pic>
                </p:oleObj>
              </mc:Fallback>
            </mc:AlternateContent>
          </a:graphicData>
        </a:graphic>
      </p:graphicFrame>
      <p:sp>
        <p:nvSpPr>
          <p:cNvPr id="15" name="十字形 14"/>
          <p:cNvSpPr/>
          <p:nvPr/>
        </p:nvSpPr>
        <p:spPr>
          <a:xfrm rot="2704002">
            <a:off x="7456726" y="2454955"/>
            <a:ext cx="756000" cy="756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4041656057"/>
              </p:ext>
            </p:extLst>
          </p:nvPr>
        </p:nvGraphicFramePr>
        <p:xfrm>
          <a:off x="577850" y="1292224"/>
          <a:ext cx="8638413" cy="1403364"/>
        </p:xfrm>
        <a:graphic>
          <a:graphicData uri="http://schemas.openxmlformats.org/presentationml/2006/ole">
            <mc:AlternateContent xmlns:mc="http://schemas.openxmlformats.org/markup-compatibility/2006">
              <mc:Choice xmlns:v="urn:schemas-microsoft-com:vml" Requires="v">
                <p:oleObj spid="_x0000_s30828" name="文書" r:id="rId8" imgW="11997796" imgH="1949117" progId="Word.Document.12">
                  <p:embed/>
                </p:oleObj>
              </mc:Choice>
              <mc:Fallback>
                <p:oleObj name="文書" r:id="rId8" imgW="11997796" imgH="1949117" progId="Word.Document.12">
                  <p:embed/>
                  <p:pic>
                    <p:nvPicPr>
                      <p:cNvPr id="16" name="オブジェクト 15"/>
                      <p:cNvPicPr/>
                      <p:nvPr/>
                    </p:nvPicPr>
                    <p:blipFill>
                      <a:blip r:embed="rId9"/>
                      <a:stretch>
                        <a:fillRect/>
                      </a:stretch>
                    </p:blipFill>
                    <p:spPr>
                      <a:xfrm>
                        <a:off x="577850" y="1292224"/>
                        <a:ext cx="8638413" cy="1403364"/>
                      </a:xfrm>
                      <a:prstGeom prst="rect">
                        <a:avLst/>
                      </a:prstGeom>
                    </p:spPr>
                  </p:pic>
                </p:oleObj>
              </mc:Fallback>
            </mc:AlternateContent>
          </a:graphicData>
        </a:graphic>
      </p:graphicFrame>
      <p:sp>
        <p:nvSpPr>
          <p:cNvPr id="18" name="角丸四角形 17"/>
          <p:cNvSpPr/>
          <p:nvPr/>
        </p:nvSpPr>
        <p:spPr>
          <a:xfrm>
            <a:off x="700778" y="3540867"/>
            <a:ext cx="7490031" cy="2704289"/>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オブジェクト 20"/>
          <p:cNvGraphicFramePr>
            <a:graphicFrameLocks noChangeAspect="1"/>
          </p:cNvGraphicFramePr>
          <p:nvPr>
            <p:extLst>
              <p:ext uri="{D42A27DB-BD31-4B8C-83A1-F6EECF244321}">
                <p14:modId xmlns:p14="http://schemas.microsoft.com/office/powerpoint/2010/main" val="973280549"/>
              </p:ext>
            </p:extLst>
          </p:nvPr>
        </p:nvGraphicFramePr>
        <p:xfrm>
          <a:off x="966788" y="3632200"/>
          <a:ext cx="6700837" cy="2441575"/>
        </p:xfrm>
        <a:graphic>
          <a:graphicData uri="http://schemas.openxmlformats.org/presentationml/2006/ole">
            <mc:AlternateContent xmlns:mc="http://schemas.openxmlformats.org/markup-compatibility/2006">
              <mc:Choice xmlns:v="urn:schemas-microsoft-com:vml" Requires="v">
                <p:oleObj spid="_x0000_s30829" name="文書" r:id="rId10" imgW="10043553" imgH="3655043" progId="Word.Document.12">
                  <p:embed/>
                </p:oleObj>
              </mc:Choice>
              <mc:Fallback>
                <p:oleObj name="文書" r:id="rId10" imgW="10043553" imgH="3655043" progId="Word.Document.12">
                  <p:embed/>
                  <p:pic>
                    <p:nvPicPr>
                      <p:cNvPr id="21" name="オブジェクト 20"/>
                      <p:cNvPicPr/>
                      <p:nvPr/>
                    </p:nvPicPr>
                    <p:blipFill>
                      <a:blip r:embed="rId11"/>
                      <a:stretch>
                        <a:fillRect/>
                      </a:stretch>
                    </p:blipFill>
                    <p:spPr>
                      <a:xfrm>
                        <a:off x="966788" y="3632200"/>
                        <a:ext cx="6700837" cy="2441575"/>
                      </a:xfrm>
                      <a:prstGeom prst="rect">
                        <a:avLst/>
                      </a:prstGeom>
                    </p:spPr>
                  </p:pic>
                </p:oleObj>
              </mc:Fallback>
            </mc:AlternateContent>
          </a:graphicData>
        </a:graphic>
      </p:graphicFrame>
      <p:sp>
        <p:nvSpPr>
          <p:cNvPr id="22" name="十字形 21"/>
          <p:cNvSpPr/>
          <p:nvPr/>
        </p:nvSpPr>
        <p:spPr>
          <a:xfrm rot="2704002">
            <a:off x="3210642" y="2822251"/>
            <a:ext cx="2160000" cy="2160000"/>
          </a:xfrm>
          <a:prstGeom prst="plus">
            <a:avLst>
              <a:gd name="adj" fmla="val 418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17" name="図 16"/>
          <p:cNvPicPr preferRelativeResize="0">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78481" y="4273101"/>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2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6" presetClass="emph" presetSubtype="0" accel="15000" fill="hold" grpId="1" nodeType="withEffect">
                                  <p:stCondLst>
                                    <p:cond delay="500"/>
                                  </p:stCondLst>
                                  <p:childTnLst>
                                    <p:animScale>
                                      <p:cBhvr>
                                        <p:cTn id="14" dur="2000" fill="hold"/>
                                        <p:tgtEl>
                                          <p:spTgt spid="2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P spid="22" grpId="0" animBg="1"/>
      <p:bldP spid="22" grpId="1" animBg="1"/>
      <p:bldP spid="22" grpId="2"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2987</TotalTime>
  <Words>645</Words>
  <Application>Microsoft Office PowerPoint</Application>
  <PresentationFormat>A4 210 x 297 mm</PresentationFormat>
  <Paragraphs>74</Paragraphs>
  <Slides>17</Slides>
  <Notes>17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7" baseType="lpstr">
      <vt:lpstr>HGP創英角ｺﾞｼｯｸUB</vt:lpstr>
      <vt:lpstr>HG丸ｺﾞｼｯｸM-PRO</vt:lpstr>
      <vt:lpstr>ＭＳ ゴシック</vt:lpstr>
      <vt:lpstr>游ゴシック</vt:lpstr>
      <vt:lpstr>游ゴシック Light</vt:lpstr>
      <vt:lpstr>Arial</vt:lpstr>
      <vt:lpstr>Calibri</vt:lpstr>
      <vt:lpstr>Calibri Light</vt:lpstr>
      <vt:lpstr>Office テーマ</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宮崎　孝平</cp:lastModifiedBy>
  <cp:revision>276</cp:revision>
  <cp:lastPrinted>2023-11-21T06:12:57Z</cp:lastPrinted>
  <dcterms:created xsi:type="dcterms:W3CDTF">2022-08-12T08:44:08Z</dcterms:created>
  <dcterms:modified xsi:type="dcterms:W3CDTF">2024-02-22T05:24:19Z</dcterms:modified>
</cp:coreProperties>
</file>