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96" r:id="rId4"/>
    <p:sldId id="283" r:id="rId5"/>
    <p:sldId id="291" r:id="rId6"/>
    <p:sldId id="289" r:id="rId7"/>
    <p:sldId id="287" r:id="rId8"/>
    <p:sldId id="292" r:id="rId9"/>
    <p:sldId id="293" r:id="rId10"/>
    <p:sldId id="279" r:id="rId11"/>
    <p:sldId id="294" r:id="rId12"/>
    <p:sldId id="297" r:id="rId13"/>
    <p:sldId id="299" r:id="rId14"/>
    <p:sldId id="272" r:id="rId15"/>
    <p:sldId id="273" r:id="rId16"/>
    <p:sldId id="300" r:id="rId17"/>
    <p:sldId id="282" r:id="rId18"/>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0AD1451-6659-410E-BC6B-3A4F2402AAFF}">
          <p14:sldIdLst>
            <p14:sldId id="256"/>
            <p14:sldId id="259"/>
            <p14:sldId id="296"/>
            <p14:sldId id="283"/>
            <p14:sldId id="291"/>
            <p14:sldId id="289"/>
            <p14:sldId id="287"/>
            <p14:sldId id="292"/>
            <p14:sldId id="293"/>
            <p14:sldId id="279"/>
            <p14:sldId id="294"/>
            <p14:sldId id="297"/>
            <p14:sldId id="299"/>
            <p14:sldId id="272"/>
            <p14:sldId id="273"/>
            <p14:sldId id="300"/>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FF"/>
    <a:srgbClr val="FFB7E7"/>
    <a:srgbClr val="FFBBD9"/>
    <a:srgbClr val="FFCCFF"/>
    <a:srgbClr val="EE6000"/>
    <a:srgbClr val="FFFFCC"/>
    <a:srgbClr val="FF3300"/>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835" autoAdjust="0"/>
  </p:normalViewPr>
  <p:slideViewPr>
    <p:cSldViewPr snapToGrid="0">
      <p:cViewPr varScale="1">
        <p:scale>
          <a:sx n="66" d="100"/>
          <a:sy n="66" d="100"/>
        </p:scale>
        <p:origin x="1651" y="6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8" d="100"/>
          <a:sy n="98"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 Id="rId5" Type="http://schemas.openxmlformats.org/officeDocument/2006/relationships/image" Target="../media/image51.emf"/><Relationship Id="rId4" Type="http://schemas.openxmlformats.org/officeDocument/2006/relationships/image" Target="../media/image5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emf"/><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8.emf"/><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DBFFE73-8746-4C5C-B500-53A145B500F2}" type="datetimeFigureOut">
              <a:rPr kumimoji="1" lang="ja-JP" altLang="en-US" smtClean="0"/>
              <a:t>2024/2/22</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947E5DA-C86F-41A1-8E7A-4B80AE7A7200}" type="slidenum">
              <a:rPr kumimoji="1" lang="ja-JP" altLang="en-US" smtClean="0"/>
              <a:t>‹#›</a:t>
            </a:fld>
            <a:endParaRPr kumimoji="1" lang="ja-JP" altLang="en-US"/>
          </a:p>
        </p:txBody>
      </p:sp>
    </p:spTree>
    <p:extLst>
      <p:ext uri="{BB962C8B-B14F-4D97-AF65-F5344CB8AC3E}">
        <p14:creationId xmlns:p14="http://schemas.microsoft.com/office/powerpoint/2010/main" val="729616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a:t>
            </a:r>
            <a:r>
              <a:rPr kumimoji="1" lang="ja-JP" altLang="ja-JP" sz="1050" kern="1200" dirty="0" smtClean="0">
                <a:solidFill>
                  <a:schemeClr val="tx1"/>
                </a:solidFill>
                <a:effectLst/>
                <a:latin typeface="+mn-lt"/>
                <a:ea typeface="+mn-ea"/>
                <a:cs typeface="+mn-cs"/>
              </a:rPr>
              <a:t>「万引きは絶対ダメ」</a:t>
            </a:r>
            <a:r>
              <a:rPr kumimoji="1" lang="ja-JP" altLang="en-US" sz="1050" kern="1200" dirty="0" smtClean="0">
                <a:solidFill>
                  <a:schemeClr val="tx1"/>
                </a:solidFill>
                <a:effectLst/>
                <a:latin typeface="+mn-lt"/>
                <a:ea typeface="+mn-ea"/>
                <a:cs typeface="+mn-cs"/>
              </a:rPr>
              <a:t>とありますが、</a:t>
            </a:r>
            <a:r>
              <a:rPr kumimoji="1" lang="ja-JP" altLang="ja-JP" sz="1050" kern="1200" dirty="0" smtClean="0">
                <a:solidFill>
                  <a:schemeClr val="tx1"/>
                </a:solidFill>
                <a:effectLst/>
                <a:latin typeface="+mn-lt"/>
                <a:ea typeface="+mn-ea"/>
                <a:cs typeface="+mn-cs"/>
              </a:rPr>
              <a:t>万引き</a:t>
            </a:r>
            <a:r>
              <a:rPr kumimoji="1" lang="ja-JP" altLang="en-US" sz="1050" kern="1200" dirty="0" smtClean="0">
                <a:solidFill>
                  <a:schemeClr val="tx1"/>
                </a:solidFill>
                <a:effectLst/>
                <a:latin typeface="+mn-lt"/>
                <a:ea typeface="+mn-ea"/>
                <a:cs typeface="+mn-cs"/>
              </a:rPr>
              <a:t>という言葉は知っていますか？</a:t>
            </a:r>
            <a:endParaRPr kumimoji="1" lang="en-US" altLang="ja-JP"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　まずはじめに「万引き」とは何なのか考えてみましょう。</a:t>
            </a:r>
            <a:endParaRPr kumimoji="1" lang="en-US" altLang="ja-JP" sz="105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a:t>
            </a:fld>
            <a:endParaRPr kumimoji="1" lang="ja-JP" altLang="en-US"/>
          </a:p>
        </p:txBody>
      </p:sp>
    </p:spTree>
    <p:extLst>
      <p:ext uri="{BB962C8B-B14F-4D97-AF65-F5344CB8AC3E}">
        <p14:creationId xmlns:p14="http://schemas.microsoft.com/office/powerpoint/2010/main" val="3002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★さて、このようなときはどうしますか？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10</a:t>
            </a:fld>
            <a:endParaRPr kumimoji="1" lang="ja-JP" altLang="en-US"/>
          </a:p>
        </p:txBody>
      </p:sp>
    </p:spTree>
    <p:extLst>
      <p:ext uri="{BB962C8B-B14F-4D97-AF65-F5344CB8AC3E}">
        <p14:creationId xmlns:p14="http://schemas.microsoft.com/office/powerpoint/2010/main" val="415795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C</a:t>
            </a:r>
            <a:r>
              <a:rPr kumimoji="1" lang="ja-JP" altLang="en-US" dirty="0" err="1" smtClean="0"/>
              <a:t>さんが</a:t>
            </a:r>
            <a:r>
              <a:rPr kumimoji="1" lang="ja-JP" altLang="en-US" dirty="0" smtClean="0"/>
              <a:t>万引きをした場合、</a:t>
            </a:r>
            <a:r>
              <a:rPr kumimoji="1" lang="en-US" altLang="ja-JP" dirty="0" smtClean="0"/>
              <a:t>C</a:t>
            </a:r>
            <a:r>
              <a:rPr kumimoji="1" lang="ja-JP" altLang="en-US" dirty="0" err="1" smtClean="0"/>
              <a:t>さんの</a:t>
            </a:r>
            <a:r>
              <a:rPr kumimoji="1" lang="ja-JP" altLang="en-US" dirty="0" smtClean="0"/>
              <a:t>周りの人はどう思うでしょうか。どんな気持ちになるでしょうか。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あてはまるものすべてに☑をつけてみましょう。ここに書かれていること以外の場合は、その他と書かれている横の（　）に書きましょう。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11</a:t>
            </a:fld>
            <a:endParaRPr kumimoji="1" lang="ja-JP" altLang="en-US"/>
          </a:p>
        </p:txBody>
      </p:sp>
    </p:spTree>
    <p:extLst>
      <p:ext uri="{BB962C8B-B14F-4D97-AF65-F5344CB8AC3E}">
        <p14:creationId xmlns:p14="http://schemas.microsoft.com/office/powerpoint/2010/main" val="182922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★もし、皆さんが</a:t>
            </a:r>
            <a:r>
              <a:rPr kumimoji="1" lang="en-US" altLang="ja-JP" dirty="0" smtClean="0"/>
              <a:t>C</a:t>
            </a:r>
            <a:r>
              <a:rPr kumimoji="1" lang="ja-JP" altLang="en-US" dirty="0" smtClean="0"/>
              <a:t>さんだったらどうしますか？友達に「とってきてよ」と言われたらどうしますか？自分の考えを書いてみましょう。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★書き終わったらグループで紹介し合いましょう。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★さて、この</a:t>
            </a:r>
            <a:r>
              <a:rPr kumimoji="1" lang="en-US" altLang="ja-JP" dirty="0" smtClean="0"/>
              <a:t>C</a:t>
            </a:r>
            <a:r>
              <a:rPr kumimoji="1" lang="ja-JP" altLang="en-US" dirty="0" err="1" smtClean="0"/>
              <a:t>さんはど</a:t>
            </a:r>
            <a:r>
              <a:rPr kumimoji="1" lang="ja-JP" altLang="en-US" dirty="0" smtClean="0"/>
              <a:t>うなってしまうのでしょうか。もし、</a:t>
            </a:r>
            <a:r>
              <a:rPr kumimoji="1" lang="en-US" altLang="ja-JP" dirty="0" smtClean="0"/>
              <a:t>C</a:t>
            </a:r>
            <a:r>
              <a:rPr kumimoji="1" lang="ja-JP" altLang="en-US" dirty="0" err="1" smtClean="0"/>
              <a:t>さんが</a:t>
            </a:r>
            <a:r>
              <a:rPr kumimoji="1" lang="ja-JP" altLang="en-US" dirty="0" smtClean="0"/>
              <a:t>万引きをしてしまうと</a:t>
            </a:r>
            <a:r>
              <a:rPr kumimoji="1" lang="en-US" altLang="ja-JP" dirty="0" smtClean="0"/>
              <a:t>A</a:t>
            </a:r>
            <a:r>
              <a:rPr kumimoji="1" lang="ja-JP" altLang="en-US" dirty="0" err="1" smtClean="0"/>
              <a:t>さんや</a:t>
            </a:r>
            <a:r>
              <a:rPr kumimoji="1" lang="en-US" altLang="ja-JP" dirty="0" smtClean="0"/>
              <a:t>B</a:t>
            </a:r>
            <a:r>
              <a:rPr kumimoji="1" lang="ja-JP" altLang="en-US" dirty="0" err="1" smtClean="0"/>
              <a:t>さんも</a:t>
            </a:r>
            <a:r>
              <a:rPr kumimoji="1" lang="ja-JP" altLang="en-US" dirty="0" smtClean="0"/>
              <a:t>万引きをしたのと同じことになります。そのようなことにならないためにも「万引きは犯罪だからだめだよ」「やめようよ」「できないよ」と断ったり</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注意することが大切です。もし、断れないときは、家族や先生に相談しましょう。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12</a:t>
            </a:fld>
            <a:endParaRPr kumimoji="1" lang="ja-JP" altLang="en-US"/>
          </a:p>
        </p:txBody>
      </p:sp>
    </p:spTree>
    <p:extLst>
      <p:ext uri="{BB962C8B-B14F-4D97-AF65-F5344CB8AC3E}">
        <p14:creationId xmlns:p14="http://schemas.microsoft.com/office/powerpoint/2010/main" val="192504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★万引き以外にも、このようなこともしてはいけません。人のものを勝手に使ったり、持って帰ってはいけません。</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13</a:t>
            </a:fld>
            <a:endParaRPr kumimoji="1" lang="ja-JP" altLang="en-US"/>
          </a:p>
        </p:txBody>
      </p:sp>
    </p:spTree>
    <p:extLst>
      <p:ext uri="{BB962C8B-B14F-4D97-AF65-F5344CB8AC3E}">
        <p14:creationId xmlns:p14="http://schemas.microsoft.com/office/powerpoint/2010/main" val="168301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★過ちを</a:t>
            </a:r>
            <a:r>
              <a:rPr kumimoji="1" lang="ja-JP" altLang="en-US" sz="1200" kern="1200" dirty="0" smtClean="0">
                <a:solidFill>
                  <a:schemeClr val="tx1"/>
                </a:solidFill>
                <a:effectLst/>
                <a:latin typeface="+mn-lt"/>
                <a:ea typeface="+mn-ea"/>
                <a:cs typeface="+mn-cs"/>
              </a:rPr>
              <a:t>犯さない強い心を</a:t>
            </a:r>
            <a:r>
              <a:rPr kumimoji="1" lang="ja-JP" altLang="ja-JP" sz="1200" kern="1200" dirty="0" smtClean="0">
                <a:solidFill>
                  <a:schemeClr val="tx1"/>
                </a:solidFill>
                <a:effectLst/>
                <a:latin typeface="+mn-lt"/>
                <a:ea typeface="+mn-ea"/>
                <a:cs typeface="+mn-cs"/>
              </a:rPr>
              <a:t>も</a:t>
            </a:r>
            <a:r>
              <a:rPr kumimoji="1" lang="ja-JP" altLang="en-US" sz="1200" kern="1200" dirty="0" smtClean="0">
                <a:solidFill>
                  <a:schemeClr val="tx1"/>
                </a:solidFill>
                <a:effectLst/>
                <a:latin typeface="+mn-lt"/>
                <a:ea typeface="+mn-ea"/>
                <a:cs typeface="+mn-cs"/>
              </a:rPr>
              <a:t>てるよう、</a:t>
            </a:r>
            <a:r>
              <a:rPr kumimoji="1" lang="ja-JP" altLang="en-US" dirty="0" smtClean="0"/>
              <a:t>万引き防止の合言葉を覚えましょう</a:t>
            </a:r>
            <a:endParaRPr kumimoji="1" lang="en-US" altLang="ja-JP" dirty="0" smtClean="0"/>
          </a:p>
          <a:p>
            <a:r>
              <a:rPr kumimoji="1" lang="ja-JP" altLang="en-US" dirty="0" smtClean="0"/>
              <a:t>★万引き防止の合言葉（万引き防止標語）をつくってみましょう。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14</a:t>
            </a:fld>
            <a:endParaRPr kumimoji="1" lang="ja-JP" altLang="en-US"/>
          </a:p>
        </p:txBody>
      </p:sp>
    </p:spTree>
    <p:extLst>
      <p:ext uri="{BB962C8B-B14F-4D97-AF65-F5344CB8AC3E}">
        <p14:creationId xmlns:p14="http://schemas.microsoft.com/office/powerpoint/2010/main" val="228062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★リーフレットに相談先一覧が掲載されています。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15</a:t>
            </a:fld>
            <a:endParaRPr kumimoji="1" lang="ja-JP" altLang="en-US"/>
          </a:p>
        </p:txBody>
      </p:sp>
    </p:spTree>
    <p:extLst>
      <p:ext uri="{BB962C8B-B14F-4D97-AF65-F5344CB8AC3E}">
        <p14:creationId xmlns:p14="http://schemas.microsoft.com/office/powerpoint/2010/main" val="304249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★最後に今日のふりかえりです。万引きは犯罪行為（＝悪いこと）。絶対にしない、させない、みのがさない！</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16</a:t>
            </a:fld>
            <a:endParaRPr kumimoji="1" lang="ja-JP" altLang="en-US"/>
          </a:p>
        </p:txBody>
      </p:sp>
    </p:spTree>
    <p:extLst>
      <p:ext uri="{BB962C8B-B14F-4D97-AF65-F5344CB8AC3E}">
        <p14:creationId xmlns:p14="http://schemas.microsoft.com/office/powerpoint/2010/main" val="797054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★「万引きを　しない・させない・みのがさない」ために今後、自分ができること、すべきことは何でしょう。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17</a:t>
            </a:fld>
            <a:endParaRPr kumimoji="1" lang="ja-JP" altLang="en-US"/>
          </a:p>
        </p:txBody>
      </p:sp>
    </p:spTree>
    <p:extLst>
      <p:ext uri="{BB962C8B-B14F-4D97-AF65-F5344CB8AC3E}">
        <p14:creationId xmlns:p14="http://schemas.microsoft.com/office/powerpoint/2010/main" val="379006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★万引きとはお店の商品などをお金を支払わずに盗むことを言います。</a:t>
            </a:r>
            <a:endParaRPr kumimoji="1" lang="en-US" altLang="ja-JP" dirty="0" smtClean="0"/>
          </a:p>
          <a:p>
            <a:r>
              <a:rPr kumimoji="1" lang="ja-JP" altLang="en-US" dirty="0" smtClean="0"/>
              <a:t>★万引きは法律でやってはいけないことになっている犯罪行為です。</a:t>
            </a:r>
            <a:endParaRPr kumimoji="1" lang="en-US" altLang="ja-JP" dirty="0" smtClean="0"/>
          </a:p>
          <a:p>
            <a:r>
              <a:rPr kumimoji="1" lang="ja-JP" altLang="en-US" dirty="0" smtClean="0"/>
              <a:t>★万引きがあった場合は、お店の人が警察に通報し、警察は万引きをした人から詳しく話を聞くことになります。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2</a:t>
            </a:fld>
            <a:endParaRPr kumimoji="1" lang="ja-JP" altLang="en-US"/>
          </a:p>
        </p:txBody>
      </p:sp>
    </p:spTree>
    <p:extLst>
      <p:ext uri="{BB962C8B-B14F-4D97-AF65-F5344CB8AC3E}">
        <p14:creationId xmlns:p14="http://schemas.microsoft.com/office/powerpoint/2010/main" val="37451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★実際に書店でおこった万引きの話です。</a:t>
            </a:r>
            <a:endParaRPr kumimoji="1" lang="en-US" altLang="ja-JP" dirty="0" smtClean="0"/>
          </a:p>
          <a:p>
            <a:r>
              <a:rPr kumimoji="1" lang="ja-JP" altLang="en-US" dirty="0" smtClean="0"/>
              <a:t>★このとき、万引きをした人は万引きをした本のお金だけではなく、万引きに関係する防犯ミラーなどのお金も払うことになりました。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3</a:t>
            </a:fld>
            <a:endParaRPr kumimoji="1" lang="ja-JP" altLang="en-US"/>
          </a:p>
        </p:txBody>
      </p:sp>
    </p:spTree>
    <p:extLst>
      <p:ext uri="{BB962C8B-B14F-4D97-AF65-F5344CB8AC3E}">
        <p14:creationId xmlns:p14="http://schemas.microsoft.com/office/powerpoint/2010/main" val="118994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★次は具体的な場面から万引きについて考えてみましょう。〇か✕で答えてください。</a:t>
            </a:r>
            <a:endParaRPr kumimoji="1" lang="en-US" altLang="ja-JP" sz="105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4</a:t>
            </a:fld>
            <a:endParaRPr kumimoji="1" lang="ja-JP" altLang="en-US"/>
          </a:p>
        </p:txBody>
      </p:sp>
    </p:spTree>
    <p:extLst>
      <p:ext uri="{BB962C8B-B14F-4D97-AF65-F5344CB8AC3E}">
        <p14:creationId xmlns:p14="http://schemas.microsoft.com/office/powerpoint/2010/main" val="18561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★〇か✕で答えてみましょう。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★正解は✕です。万引きはたとえ１回でも犯罪です。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5</a:t>
            </a:fld>
            <a:endParaRPr kumimoji="1" lang="ja-JP" altLang="en-US"/>
          </a:p>
        </p:txBody>
      </p:sp>
    </p:spTree>
    <p:extLst>
      <p:ext uri="{BB962C8B-B14F-4D97-AF65-F5344CB8AC3E}">
        <p14:creationId xmlns:p14="http://schemas.microsoft.com/office/powerpoint/2010/main" val="164640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★次も〇か✕で答えましょう。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★正解は✕です。お店の売り物は必ずお金を払ってから持って帰りましょう。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6</a:t>
            </a:fld>
            <a:endParaRPr kumimoji="1" lang="ja-JP" altLang="en-US"/>
          </a:p>
        </p:txBody>
      </p:sp>
    </p:spTree>
    <p:extLst>
      <p:ext uri="{BB962C8B-B14F-4D97-AF65-F5344CB8AC3E}">
        <p14:creationId xmlns:p14="http://schemas.microsoft.com/office/powerpoint/2010/main" val="3024451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★こんなことがあったらどうしますか？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★友達が悪いことをしようとしていたら勇気を出してとめましょう。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7</a:t>
            </a:fld>
            <a:endParaRPr kumimoji="1" lang="ja-JP" altLang="en-US"/>
          </a:p>
        </p:txBody>
      </p:sp>
    </p:spTree>
    <p:extLst>
      <p:ext uri="{BB962C8B-B14F-4D97-AF65-F5344CB8AC3E}">
        <p14:creationId xmlns:p14="http://schemas.microsoft.com/office/powerpoint/2010/main" val="339523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★こんなことがあったらどうしますか？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★実はこれも犯罪になります。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8</a:t>
            </a:fld>
            <a:endParaRPr kumimoji="1" lang="ja-JP" altLang="en-US"/>
          </a:p>
        </p:txBody>
      </p:sp>
    </p:spTree>
    <p:extLst>
      <p:ext uri="{BB962C8B-B14F-4D97-AF65-F5344CB8AC3E}">
        <p14:creationId xmlns:p14="http://schemas.microsoft.com/office/powerpoint/2010/main" val="74765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★こんなことがあったらどうしますか？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★これも犯罪です。人のものを借りる場合は一言声をかけてから借りましょう。また、なるべく早く返すようにしましょう。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9</a:t>
            </a:fld>
            <a:endParaRPr kumimoji="1" lang="ja-JP" altLang="en-US"/>
          </a:p>
        </p:txBody>
      </p:sp>
    </p:spTree>
    <p:extLst>
      <p:ext uri="{BB962C8B-B14F-4D97-AF65-F5344CB8AC3E}">
        <p14:creationId xmlns:p14="http://schemas.microsoft.com/office/powerpoint/2010/main" val="375581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83557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92311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17060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7216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2051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53010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51838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51256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8561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07592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9512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71540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1.emf"/><Relationship Id="rId12"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0.xml"/><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image" Target="../media/image24.emf"/><Relationship Id="rId10" Type="http://schemas.openxmlformats.org/officeDocument/2006/relationships/image" Target="../media/image26.emf"/><Relationship Id="rId4" Type="http://schemas.openxmlformats.org/officeDocument/2006/relationships/oleObject" Target="../embeddings/oleObject22.bin"/><Relationship Id="rId9"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1.xml"/><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6.bin"/><Relationship Id="rId11" Type="http://schemas.openxmlformats.org/officeDocument/2006/relationships/image" Target="../media/image32.png"/><Relationship Id="rId5" Type="http://schemas.openxmlformats.org/officeDocument/2006/relationships/image" Target="../media/image28.emf"/><Relationship Id="rId10" Type="http://schemas.openxmlformats.org/officeDocument/2006/relationships/image" Target="../media/image31.png"/><Relationship Id="rId4" Type="http://schemas.openxmlformats.org/officeDocument/2006/relationships/oleObject" Target="../embeddings/oleObject25.bin"/><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2.xml"/><Relationship Id="rId7" Type="http://schemas.openxmlformats.org/officeDocument/2006/relationships/image" Target="../media/image34.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8.bin"/><Relationship Id="rId11" Type="http://schemas.openxmlformats.org/officeDocument/2006/relationships/image" Target="../media/image35.emf"/><Relationship Id="rId5" Type="http://schemas.openxmlformats.org/officeDocument/2006/relationships/image" Target="../media/image33.emf"/><Relationship Id="rId10" Type="http://schemas.openxmlformats.org/officeDocument/2006/relationships/oleObject" Target="../embeddings/oleObject29.bin"/><Relationship Id="rId4" Type="http://schemas.openxmlformats.org/officeDocument/2006/relationships/oleObject" Target="../embeddings/oleObject27.bin"/><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2.bin"/><Relationship Id="rId13" Type="http://schemas.microsoft.com/office/2007/relationships/hdphoto" Target="../media/hdphoto4.wdp"/><Relationship Id="rId3" Type="http://schemas.openxmlformats.org/officeDocument/2006/relationships/notesSlide" Target="../notesSlides/notesSlide13.xml"/><Relationship Id="rId7" Type="http://schemas.openxmlformats.org/officeDocument/2006/relationships/image" Target="../media/image37.emf"/><Relationship Id="rId12"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1.bin"/><Relationship Id="rId11" Type="http://schemas.microsoft.com/office/2007/relationships/hdphoto" Target="../media/hdphoto3.wdp"/><Relationship Id="rId5" Type="http://schemas.openxmlformats.org/officeDocument/2006/relationships/image" Target="../media/image36.emf"/><Relationship Id="rId15" Type="http://schemas.microsoft.com/office/2007/relationships/hdphoto" Target="../media/hdphoto5.wdp"/><Relationship Id="rId10" Type="http://schemas.openxmlformats.org/officeDocument/2006/relationships/image" Target="../media/image39.png"/><Relationship Id="rId4" Type="http://schemas.openxmlformats.org/officeDocument/2006/relationships/oleObject" Target="../embeddings/oleObject30.bin"/><Relationship Id="rId9" Type="http://schemas.openxmlformats.org/officeDocument/2006/relationships/image" Target="../media/image38.emf"/><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5.emf"/><Relationship Id="rId3" Type="http://schemas.openxmlformats.org/officeDocument/2006/relationships/notesSlide" Target="../notesSlides/notesSlide14.xml"/><Relationship Id="rId7" Type="http://schemas.openxmlformats.org/officeDocument/2006/relationships/image" Target="../media/image42.emf"/><Relationship Id="rId12"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3.bin"/><Relationship Id="rId11" Type="http://schemas.openxmlformats.org/officeDocument/2006/relationships/image" Target="../media/image44.emf"/><Relationship Id="rId5" Type="http://schemas.microsoft.com/office/2007/relationships/hdphoto" Target="../media/hdphoto6.wdp"/><Relationship Id="rId10" Type="http://schemas.openxmlformats.org/officeDocument/2006/relationships/oleObject" Target="../embeddings/oleObject35.bin"/><Relationship Id="rId4" Type="http://schemas.openxmlformats.org/officeDocument/2006/relationships/image" Target="../media/image46.png"/><Relationship Id="rId9" Type="http://schemas.openxmlformats.org/officeDocument/2006/relationships/image" Target="../media/image43.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1.emf"/><Relationship Id="rId3" Type="http://schemas.openxmlformats.org/officeDocument/2006/relationships/notesSlide" Target="../notesSlides/notesSlide15.xml"/><Relationship Id="rId7" Type="http://schemas.openxmlformats.org/officeDocument/2006/relationships/image" Target="../media/image48.emf"/><Relationship Id="rId12"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8.bin"/><Relationship Id="rId11" Type="http://schemas.openxmlformats.org/officeDocument/2006/relationships/image" Target="../media/image50.emf"/><Relationship Id="rId5" Type="http://schemas.openxmlformats.org/officeDocument/2006/relationships/image" Target="../media/image47.e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9.emf"/><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3.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3.bin"/><Relationship Id="rId5" Type="http://schemas.openxmlformats.org/officeDocument/2006/relationships/image" Target="../media/image6.emf"/><Relationship Id="rId4" Type="http://schemas.openxmlformats.org/officeDocument/2006/relationships/oleObject" Target="../embeddings/oleObject42.bin"/></Relationships>
</file>

<file path=ppt/slides/_rels/slide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17.xml"/><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png"/><Relationship Id="rId5" Type="http://schemas.microsoft.com/office/2007/relationships/hdphoto" Target="../media/hdphoto7.wdp"/><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6.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microsoft.com/office/2007/relationships/hdphoto" Target="../media/hdphoto2.wdp"/><Relationship Id="rId12"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png"/><Relationship Id="rId11" Type="http://schemas.openxmlformats.org/officeDocument/2006/relationships/oleObject" Target="../embeddings/oleObject9.bin"/><Relationship Id="rId5" Type="http://schemas.openxmlformats.org/officeDocument/2006/relationships/image" Target="../media/image1.emf"/><Relationship Id="rId10"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5.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microsoft.com/office/2007/relationships/hdphoto" Target="../media/hdphoto1.wdp"/><Relationship Id="rId5" Type="http://schemas.openxmlformats.org/officeDocument/2006/relationships/image" Target="../media/image12.emf"/><Relationship Id="rId10" Type="http://schemas.openxmlformats.org/officeDocument/2006/relationships/image" Target="../media/image4.png"/><Relationship Id="rId4" Type="http://schemas.openxmlformats.org/officeDocument/2006/relationships/oleObject" Target="../embeddings/oleObject10.bin"/><Relationship Id="rId9"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6.xml"/><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microsoft.com/office/2007/relationships/hdphoto" Target="../media/hdphoto1.wdp"/><Relationship Id="rId5" Type="http://schemas.openxmlformats.org/officeDocument/2006/relationships/image" Target="../media/image12.emf"/><Relationship Id="rId10" Type="http://schemas.openxmlformats.org/officeDocument/2006/relationships/image" Target="../media/image4.png"/><Relationship Id="rId4" Type="http://schemas.openxmlformats.org/officeDocument/2006/relationships/oleObject" Target="../embeddings/oleObject10.bin"/><Relationship Id="rId9"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6.bin"/><Relationship Id="rId11" Type="http://schemas.microsoft.com/office/2007/relationships/hdphoto" Target="../media/hdphoto1.wdp"/><Relationship Id="rId5" Type="http://schemas.openxmlformats.org/officeDocument/2006/relationships/image" Target="../media/image17.emf"/><Relationship Id="rId10" Type="http://schemas.openxmlformats.org/officeDocument/2006/relationships/image" Target="../media/image4.png"/><Relationship Id="rId4" Type="http://schemas.openxmlformats.org/officeDocument/2006/relationships/oleObject" Target="../embeddings/oleObject15.bin"/><Relationship Id="rId9" Type="http://schemas.openxmlformats.org/officeDocument/2006/relationships/image" Target="../media/image12.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8.xml"/><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8.bin"/><Relationship Id="rId11" Type="http://schemas.microsoft.com/office/2007/relationships/hdphoto" Target="../media/hdphoto1.wdp"/><Relationship Id="rId5" Type="http://schemas.openxmlformats.org/officeDocument/2006/relationships/image" Target="../media/image19.emf"/><Relationship Id="rId10" Type="http://schemas.openxmlformats.org/officeDocument/2006/relationships/image" Target="../media/image4.png"/><Relationship Id="rId4" Type="http://schemas.openxmlformats.org/officeDocument/2006/relationships/oleObject" Target="../embeddings/oleObject17.bin"/><Relationship Id="rId9"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9.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0.bin"/><Relationship Id="rId11" Type="http://schemas.microsoft.com/office/2007/relationships/hdphoto" Target="../media/hdphoto1.wdp"/><Relationship Id="rId5" Type="http://schemas.openxmlformats.org/officeDocument/2006/relationships/image" Target="../media/image12.emf"/><Relationship Id="rId10" Type="http://schemas.openxmlformats.org/officeDocument/2006/relationships/image" Target="../media/image4.png"/><Relationship Id="rId4" Type="http://schemas.openxmlformats.org/officeDocument/2006/relationships/oleObject" Target="../embeddings/oleObject10.bin"/><Relationship Id="rId9"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9" name="楕円 18"/>
          <p:cNvSpPr>
            <a:spLocks noChangeAspect="1"/>
          </p:cNvSpPr>
          <p:nvPr/>
        </p:nvSpPr>
        <p:spPr>
          <a:xfrm>
            <a:off x="287519" y="1008214"/>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8540" y="262939"/>
            <a:ext cx="3601472"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7" name="角丸四角形 6"/>
          <p:cNvSpPr/>
          <p:nvPr/>
        </p:nvSpPr>
        <p:spPr>
          <a:xfrm>
            <a:off x="5110480" y="164396"/>
            <a:ext cx="4602480" cy="1296891"/>
          </a:xfrm>
          <a:prstGeom prst="roundRect">
            <a:avLst/>
          </a:prstGeom>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smtClean="0">
              <a:latin typeface="HGP創英角ｺﾞｼｯｸUB" panose="020B0900000000000000" pitchFamily="50" charset="-128"/>
              <a:ea typeface="HGP創英角ｺﾞｼｯｸUB" panose="020B0900000000000000" pitchFamily="50" charset="-128"/>
            </a:endParaRPr>
          </a:p>
        </p:txBody>
      </p:sp>
      <p:pic>
        <p:nvPicPr>
          <p:cNvPr id="11" name="図 10"/>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687519" y="1484390"/>
            <a:ext cx="3633035" cy="376241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smtClean="0"/>
              <a:t>みまもりぃぬ</a:t>
            </a:r>
            <a:endParaRPr kumimoji="1" lang="ja-JP" altLang="en-US" sz="4800" b="1"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300187789"/>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spid="_x0000_s1405" name="文書" r:id="rId6" imgW="10077678" imgH="2436576" progId="Word.Document.12">
                  <p:embed/>
                </p:oleObj>
              </mc:Choice>
              <mc:Fallback>
                <p:oleObj name="文書" r:id="rId6" imgW="10077678" imgH="2436576" progId="Word.Document.12">
                  <p:embed/>
                  <p:pic>
                    <p:nvPicPr>
                      <p:cNvPr id="0" name=""/>
                      <p:cNvPicPr/>
                      <p:nvPr/>
                    </p:nvPicPr>
                    <p:blipFill>
                      <a:blip r:embed="rId7"/>
                      <a:stretch>
                        <a:fillRect/>
                      </a:stretch>
                    </p:blipFill>
                    <p:spPr>
                      <a:xfrm>
                        <a:off x="4435475" y="5165594"/>
                        <a:ext cx="5035550" cy="1214438"/>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3117837764"/>
              </p:ext>
            </p:extLst>
          </p:nvPr>
        </p:nvGraphicFramePr>
        <p:xfrm>
          <a:off x="5390491" y="207584"/>
          <a:ext cx="4152900" cy="1143000"/>
        </p:xfrm>
        <a:graphic>
          <a:graphicData uri="http://schemas.openxmlformats.org/presentationml/2006/ole">
            <mc:AlternateContent xmlns:mc="http://schemas.openxmlformats.org/markup-compatibility/2006">
              <mc:Choice xmlns:v="urn:schemas-microsoft-com:vml" Requires="v">
                <p:oleObj spid="_x0000_s1406" name="文書" r:id="rId8" imgW="8519581" imgH="2362108" progId="Word.Document.12">
                  <p:embed/>
                </p:oleObj>
              </mc:Choice>
              <mc:Fallback>
                <p:oleObj name="文書" r:id="rId8" imgW="8519581" imgH="2362108" progId="Word.Document.12">
                  <p:embed/>
                  <p:pic>
                    <p:nvPicPr>
                      <p:cNvPr id="13" name="オブジェクト 12"/>
                      <p:cNvPicPr/>
                      <p:nvPr/>
                    </p:nvPicPr>
                    <p:blipFill>
                      <a:blip r:embed="rId9"/>
                      <a:stretch>
                        <a:fillRect/>
                      </a:stretch>
                    </p:blipFill>
                    <p:spPr>
                      <a:xfrm>
                        <a:off x="5390491" y="207584"/>
                        <a:ext cx="4152900" cy="1143000"/>
                      </a:xfrm>
                      <a:prstGeom prst="rect">
                        <a:avLst/>
                      </a:prstGeom>
                    </p:spPr>
                  </p:pic>
                </p:oleObj>
              </mc:Fallback>
            </mc:AlternateContent>
          </a:graphicData>
        </a:graphic>
      </p:graphicFrame>
      <p:sp>
        <p:nvSpPr>
          <p:cNvPr id="20" name="乗算 19"/>
          <p:cNvSpPr>
            <a:spLocks noChangeAspect="1"/>
          </p:cNvSpPr>
          <p:nvPr/>
        </p:nvSpPr>
        <p:spPr>
          <a:xfrm>
            <a:off x="308540" y="1081540"/>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10"/>
          <a:stretch>
            <a:fillRect/>
          </a:stretch>
        </p:blipFill>
        <p:spPr>
          <a:xfrm>
            <a:off x="747604" y="1542529"/>
            <a:ext cx="4900085" cy="4366638"/>
          </a:xfrm>
          <a:prstGeom prst="rect">
            <a:avLst/>
          </a:prstGeom>
        </p:spPr>
      </p:pic>
      <p:graphicFrame>
        <p:nvGraphicFramePr>
          <p:cNvPr id="17" name="オブジェクト 16"/>
          <p:cNvGraphicFramePr>
            <a:graphicFrameLocks noChangeAspect="1"/>
          </p:cNvGraphicFramePr>
          <p:nvPr>
            <p:extLst>
              <p:ext uri="{D42A27DB-BD31-4B8C-83A1-F6EECF244321}">
                <p14:modId xmlns:p14="http://schemas.microsoft.com/office/powerpoint/2010/main" val="3802299184"/>
              </p:ext>
            </p:extLst>
          </p:nvPr>
        </p:nvGraphicFramePr>
        <p:xfrm>
          <a:off x="476404" y="288239"/>
          <a:ext cx="3530600" cy="1428750"/>
        </p:xfrm>
        <a:graphic>
          <a:graphicData uri="http://schemas.openxmlformats.org/presentationml/2006/ole">
            <mc:AlternateContent xmlns:mc="http://schemas.openxmlformats.org/markup-compatibility/2006">
              <mc:Choice xmlns:v="urn:schemas-microsoft-com:vml" Requires="v">
                <p:oleObj spid="_x0000_s1407" name="文書" r:id="rId11" imgW="3871376" imgH="1573539" progId="Word.Document.12">
                  <p:embed/>
                </p:oleObj>
              </mc:Choice>
              <mc:Fallback>
                <p:oleObj name="文書" r:id="rId11" imgW="3871376" imgH="1573539" progId="Word.Document.12">
                  <p:embed/>
                  <p:pic>
                    <p:nvPicPr>
                      <p:cNvPr id="11" name="オブジェクト 10"/>
                      <p:cNvPicPr/>
                      <p:nvPr/>
                    </p:nvPicPr>
                    <p:blipFill>
                      <a:blip r:embed="rId12"/>
                      <a:stretch>
                        <a:fillRect/>
                      </a:stretch>
                    </p:blipFill>
                    <p:spPr>
                      <a:xfrm>
                        <a:off x="476404" y="288239"/>
                        <a:ext cx="3530600" cy="1428750"/>
                      </a:xfrm>
                      <a:prstGeom prst="rect">
                        <a:avLst/>
                      </a:prstGeom>
                    </p:spPr>
                  </p:pic>
                </p:oleObj>
              </mc:Fallback>
            </mc:AlternateContent>
          </a:graphicData>
        </a:graphic>
      </p:graphicFrame>
    </p:spTree>
    <p:extLst>
      <p:ext uri="{BB962C8B-B14F-4D97-AF65-F5344CB8AC3E}">
        <p14:creationId xmlns:p14="http://schemas.microsoft.com/office/powerpoint/2010/main" val="3483835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　</a:t>
            </a:r>
            <a:endParaRPr kumimoji="1" lang="ja-JP" altLang="en-US" sz="2800" dirty="0" smtClean="0">
              <a:latin typeface="HG丸ｺﾞｼｯｸM-PRO" panose="020F0600000000000000" pitchFamily="50" charset="-128"/>
              <a:ea typeface="HG丸ｺﾞｼｯｸM-PRO" panose="020F0600000000000000"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453341513"/>
              </p:ext>
            </p:extLst>
          </p:nvPr>
        </p:nvGraphicFramePr>
        <p:xfrm>
          <a:off x="388938" y="1071563"/>
          <a:ext cx="9101137" cy="2533650"/>
        </p:xfrm>
        <a:graphic>
          <a:graphicData uri="http://schemas.openxmlformats.org/presentationml/2006/ole">
            <mc:AlternateContent xmlns:mc="http://schemas.openxmlformats.org/markup-compatibility/2006">
              <mc:Choice xmlns:v="urn:schemas-microsoft-com:vml" Requires="v">
                <p:oleObj spid="_x0000_s8422" name="文書" r:id="rId4" imgW="11828487" imgH="3290259" progId="Word.Document.12">
                  <p:embed/>
                </p:oleObj>
              </mc:Choice>
              <mc:Fallback>
                <p:oleObj name="文書" r:id="rId4" imgW="11828487" imgH="3290259" progId="Word.Document.12">
                  <p:embed/>
                  <p:pic>
                    <p:nvPicPr>
                      <p:cNvPr id="12" name="オブジェクト 11"/>
                      <p:cNvPicPr/>
                      <p:nvPr/>
                    </p:nvPicPr>
                    <p:blipFill>
                      <a:blip r:embed="rId5"/>
                      <a:stretch>
                        <a:fillRect/>
                      </a:stretch>
                    </p:blipFill>
                    <p:spPr>
                      <a:xfrm>
                        <a:off x="388938" y="1071563"/>
                        <a:ext cx="9101137" cy="253365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921281059"/>
              </p:ext>
            </p:extLst>
          </p:nvPr>
        </p:nvGraphicFramePr>
        <p:xfrm>
          <a:off x="409575" y="241300"/>
          <a:ext cx="8943975" cy="904875"/>
        </p:xfrm>
        <a:graphic>
          <a:graphicData uri="http://schemas.openxmlformats.org/presentationml/2006/ole">
            <mc:AlternateContent xmlns:mc="http://schemas.openxmlformats.org/markup-compatibility/2006">
              <mc:Choice xmlns:v="urn:schemas-microsoft-com:vml" Requires="v">
                <p:oleObj spid="_x0000_s8423" name="文書" r:id="rId6" imgW="9268858" imgH="936065" progId="Word.Document.12">
                  <p:embed/>
                </p:oleObj>
              </mc:Choice>
              <mc:Fallback>
                <p:oleObj name="文書" r:id="rId6" imgW="9268858" imgH="936065" progId="Word.Document.12">
                  <p:embed/>
                  <p:pic>
                    <p:nvPicPr>
                      <p:cNvPr id="20" name="オブジェクト 19"/>
                      <p:cNvPicPr/>
                      <p:nvPr/>
                    </p:nvPicPr>
                    <p:blipFill>
                      <a:blip r:embed="rId7"/>
                      <a:stretch>
                        <a:fillRect/>
                      </a:stretch>
                    </p:blipFill>
                    <p:spPr>
                      <a:xfrm>
                        <a:off x="409575" y="241300"/>
                        <a:ext cx="8943975" cy="904875"/>
                      </a:xfrm>
                      <a:prstGeom prst="rect">
                        <a:avLst/>
                      </a:prstGeom>
                    </p:spPr>
                  </p:pic>
                </p:oleObj>
              </mc:Fallback>
            </mc:AlternateContent>
          </a:graphicData>
        </a:graphic>
      </p:graphicFrame>
      <p:pic>
        <p:nvPicPr>
          <p:cNvPr id="2" name="図 1"/>
          <p:cNvPicPr>
            <a:picLocks noChangeAspect="1"/>
          </p:cNvPicPr>
          <p:nvPr/>
        </p:nvPicPr>
        <p:blipFill>
          <a:blip r:embed="rId8">
            <a:clrChange>
              <a:clrFrom>
                <a:srgbClr val="FFFFFF"/>
              </a:clrFrom>
              <a:clrTo>
                <a:srgbClr val="FFFFFF">
                  <a:alpha val="0"/>
                </a:srgbClr>
              </a:clrTo>
            </a:clrChange>
          </a:blip>
          <a:stretch>
            <a:fillRect/>
          </a:stretch>
        </p:blipFill>
        <p:spPr>
          <a:xfrm>
            <a:off x="6743574" y="3004684"/>
            <a:ext cx="1722272" cy="1201058"/>
          </a:xfrm>
          <a:prstGeom prst="rect">
            <a:avLst/>
          </a:prstGeom>
        </p:spPr>
      </p:pic>
      <p:graphicFrame>
        <p:nvGraphicFramePr>
          <p:cNvPr id="14" name="オブジェクト 13"/>
          <p:cNvGraphicFramePr>
            <a:graphicFrameLocks noChangeAspect="1"/>
          </p:cNvGraphicFramePr>
          <p:nvPr>
            <p:extLst>
              <p:ext uri="{D42A27DB-BD31-4B8C-83A1-F6EECF244321}">
                <p14:modId xmlns:p14="http://schemas.microsoft.com/office/powerpoint/2010/main" val="3536038948"/>
              </p:ext>
            </p:extLst>
          </p:nvPr>
        </p:nvGraphicFramePr>
        <p:xfrm>
          <a:off x="387350" y="4057033"/>
          <a:ext cx="9102725" cy="2574925"/>
        </p:xfrm>
        <a:graphic>
          <a:graphicData uri="http://schemas.openxmlformats.org/presentationml/2006/ole">
            <mc:AlternateContent xmlns:mc="http://schemas.openxmlformats.org/markup-compatibility/2006">
              <mc:Choice xmlns:v="urn:schemas-microsoft-com:vml" Requires="v">
                <p:oleObj spid="_x0000_s8424" name="文書" r:id="rId9" imgW="11890938" imgH="3344940" progId="Word.Document.12">
                  <p:embed/>
                </p:oleObj>
              </mc:Choice>
              <mc:Fallback>
                <p:oleObj name="文書" r:id="rId9" imgW="11890938" imgH="3344940" progId="Word.Document.12">
                  <p:embed/>
                  <p:pic>
                    <p:nvPicPr>
                      <p:cNvPr id="10" name="オブジェクト 9"/>
                      <p:cNvPicPr/>
                      <p:nvPr/>
                    </p:nvPicPr>
                    <p:blipFill>
                      <a:blip r:embed="rId10"/>
                      <a:stretch>
                        <a:fillRect/>
                      </a:stretch>
                    </p:blipFill>
                    <p:spPr>
                      <a:xfrm>
                        <a:off x="387350" y="4057033"/>
                        <a:ext cx="9102725" cy="2574925"/>
                      </a:xfrm>
                      <a:prstGeom prst="rect">
                        <a:avLst/>
                      </a:prstGeom>
                    </p:spPr>
                  </p:pic>
                </p:oleObj>
              </mc:Fallback>
            </mc:AlternateContent>
          </a:graphicData>
        </a:graphic>
      </p:graphicFrame>
    </p:spTree>
    <p:extLst>
      <p:ext uri="{BB962C8B-B14F-4D97-AF65-F5344CB8AC3E}">
        <p14:creationId xmlns:p14="http://schemas.microsoft.com/office/powerpoint/2010/main" val="475582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　</a:t>
            </a:r>
            <a:endParaRPr kumimoji="1" lang="ja-JP" altLang="en-US" sz="2800" dirty="0" smtClean="0">
              <a:latin typeface="HG丸ｺﾞｼｯｸM-PRO" panose="020F0600000000000000" pitchFamily="50" charset="-128"/>
              <a:ea typeface="HG丸ｺﾞｼｯｸM-PRO" panose="020F0600000000000000"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899542040"/>
              </p:ext>
            </p:extLst>
          </p:nvPr>
        </p:nvGraphicFramePr>
        <p:xfrm>
          <a:off x="493713" y="1187450"/>
          <a:ext cx="8618537" cy="1703388"/>
        </p:xfrm>
        <a:graphic>
          <a:graphicData uri="http://schemas.openxmlformats.org/presentationml/2006/ole">
            <mc:AlternateContent xmlns:mc="http://schemas.openxmlformats.org/markup-compatibility/2006">
              <mc:Choice xmlns:v="urn:schemas-microsoft-com:vml" Requires="v">
                <p:oleObj spid="_x0000_s31812" name="文書" r:id="rId4" imgW="13048970" imgH="2338364" progId="Word.Document.12">
                  <p:embed/>
                </p:oleObj>
              </mc:Choice>
              <mc:Fallback>
                <p:oleObj name="文書" r:id="rId4" imgW="13048970" imgH="2338364" progId="Word.Document.12">
                  <p:embed/>
                  <p:pic>
                    <p:nvPicPr>
                      <p:cNvPr id="10" name="オブジェクト 9"/>
                      <p:cNvPicPr/>
                      <p:nvPr/>
                    </p:nvPicPr>
                    <p:blipFill>
                      <a:blip r:embed="rId5"/>
                      <a:stretch>
                        <a:fillRect/>
                      </a:stretch>
                    </p:blipFill>
                    <p:spPr>
                      <a:xfrm>
                        <a:off x="493713" y="1187450"/>
                        <a:ext cx="8618537" cy="1703388"/>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096925914"/>
              </p:ext>
            </p:extLst>
          </p:nvPr>
        </p:nvGraphicFramePr>
        <p:xfrm>
          <a:off x="409575" y="241300"/>
          <a:ext cx="8943975" cy="904875"/>
        </p:xfrm>
        <a:graphic>
          <a:graphicData uri="http://schemas.openxmlformats.org/presentationml/2006/ole">
            <mc:AlternateContent xmlns:mc="http://schemas.openxmlformats.org/markup-compatibility/2006">
              <mc:Choice xmlns:v="urn:schemas-microsoft-com:vml" Requires="v">
                <p:oleObj spid="_x0000_s31813" name="文書" r:id="rId6" imgW="9268858" imgH="936065" progId="Word.Document.12">
                  <p:embed/>
                </p:oleObj>
              </mc:Choice>
              <mc:Fallback>
                <p:oleObj name="文書" r:id="rId6" imgW="9268858" imgH="936065" progId="Word.Document.12">
                  <p:embed/>
                  <p:pic>
                    <p:nvPicPr>
                      <p:cNvPr id="12" name="オブジェクト 11"/>
                      <p:cNvPicPr/>
                      <p:nvPr/>
                    </p:nvPicPr>
                    <p:blipFill>
                      <a:blip r:embed="rId7"/>
                      <a:stretch>
                        <a:fillRect/>
                      </a:stretch>
                    </p:blipFill>
                    <p:spPr>
                      <a:xfrm>
                        <a:off x="409575" y="241300"/>
                        <a:ext cx="8943975" cy="904875"/>
                      </a:xfrm>
                      <a:prstGeom prst="rect">
                        <a:avLst/>
                      </a:prstGeom>
                    </p:spPr>
                  </p:pic>
                </p:oleObj>
              </mc:Fallback>
            </mc:AlternateContent>
          </a:graphicData>
        </a:graphic>
      </p:graphicFrame>
      <p:pic>
        <p:nvPicPr>
          <p:cNvPr id="19" name="図 18"/>
          <p:cNvPicPr>
            <a:picLocks noChangeAspect="1"/>
          </p:cNvPicPr>
          <p:nvPr/>
        </p:nvPicPr>
        <p:blipFill>
          <a:blip r:embed="rId8">
            <a:clrChange>
              <a:clrFrom>
                <a:srgbClr val="FFFFFF"/>
              </a:clrFrom>
              <a:clrTo>
                <a:srgbClr val="FFFFFF">
                  <a:alpha val="0"/>
                </a:srgbClr>
              </a:clrTo>
            </a:clrChange>
          </a:blip>
          <a:stretch>
            <a:fillRect/>
          </a:stretch>
        </p:blipFill>
        <p:spPr>
          <a:xfrm>
            <a:off x="354527" y="4314757"/>
            <a:ext cx="9346251" cy="797243"/>
          </a:xfrm>
          <a:prstGeom prst="rect">
            <a:avLst/>
          </a:prstGeom>
        </p:spPr>
      </p:pic>
      <p:pic>
        <p:nvPicPr>
          <p:cNvPr id="20" name="図 19"/>
          <p:cNvPicPr>
            <a:picLocks noChangeAspect="1"/>
          </p:cNvPicPr>
          <p:nvPr/>
        </p:nvPicPr>
        <p:blipFill>
          <a:blip r:embed="rId9"/>
          <a:stretch>
            <a:fillRect/>
          </a:stretch>
        </p:blipFill>
        <p:spPr>
          <a:xfrm>
            <a:off x="395763" y="5256584"/>
            <a:ext cx="9239597" cy="482189"/>
          </a:xfrm>
          <a:prstGeom prst="rect">
            <a:avLst/>
          </a:prstGeom>
        </p:spPr>
      </p:pic>
      <p:grpSp>
        <p:nvGrpSpPr>
          <p:cNvPr id="3" name="グループ化 2"/>
          <p:cNvGrpSpPr/>
          <p:nvPr/>
        </p:nvGrpSpPr>
        <p:grpSpPr>
          <a:xfrm>
            <a:off x="299948" y="2520437"/>
            <a:ext cx="9335412" cy="1987108"/>
            <a:chOff x="299948" y="2520437"/>
            <a:chExt cx="9335412" cy="1987108"/>
          </a:xfrm>
        </p:grpSpPr>
        <p:pic>
          <p:nvPicPr>
            <p:cNvPr id="14" name="図 13"/>
            <p:cNvPicPr>
              <a:picLocks noChangeAspect="1"/>
            </p:cNvPicPr>
            <p:nvPr/>
          </p:nvPicPr>
          <p:blipFill>
            <a:blip r:embed="rId10"/>
            <a:stretch>
              <a:fillRect/>
            </a:stretch>
          </p:blipFill>
          <p:spPr>
            <a:xfrm>
              <a:off x="299948" y="2648146"/>
              <a:ext cx="9335412" cy="1859399"/>
            </a:xfrm>
            <a:prstGeom prst="rect">
              <a:avLst/>
            </a:prstGeom>
          </p:spPr>
        </p:pic>
        <p:pic>
          <p:nvPicPr>
            <p:cNvPr id="2" name="図 1"/>
            <p:cNvPicPr>
              <a:picLocks noChangeAspect="1"/>
            </p:cNvPicPr>
            <p:nvPr/>
          </p:nvPicPr>
          <p:blipFill>
            <a:blip r:embed="rId11"/>
            <a:stretch>
              <a:fillRect/>
            </a:stretch>
          </p:blipFill>
          <p:spPr>
            <a:xfrm>
              <a:off x="5568448" y="2520437"/>
              <a:ext cx="1561557" cy="1499801"/>
            </a:xfrm>
            <a:prstGeom prst="rect">
              <a:avLst/>
            </a:prstGeom>
          </p:spPr>
        </p:pic>
      </p:grpSp>
    </p:spTree>
    <p:extLst>
      <p:ext uri="{BB962C8B-B14F-4D97-AF65-F5344CB8AC3E}">
        <p14:creationId xmlns:p14="http://schemas.microsoft.com/office/powerpoint/2010/main" val="2808057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04350"/>
            <a:ext cx="9495692" cy="217892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　</a:t>
            </a:r>
            <a:endParaRPr kumimoji="1" lang="ja-JP" altLang="en-US" sz="2800" dirty="0" smtClean="0">
              <a:latin typeface="HG丸ｺﾞｼｯｸM-PRO" panose="020F0600000000000000" pitchFamily="50" charset="-128"/>
              <a:ea typeface="HG丸ｺﾞｼｯｸM-PRO" panose="020F0600000000000000"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621182169"/>
              </p:ext>
            </p:extLst>
          </p:nvPr>
        </p:nvGraphicFramePr>
        <p:xfrm>
          <a:off x="445919" y="1080782"/>
          <a:ext cx="8618538" cy="1703388"/>
        </p:xfrm>
        <a:graphic>
          <a:graphicData uri="http://schemas.openxmlformats.org/presentationml/2006/ole">
            <mc:AlternateContent xmlns:mc="http://schemas.openxmlformats.org/markup-compatibility/2006">
              <mc:Choice xmlns:v="urn:schemas-microsoft-com:vml" Requires="v">
                <p:oleObj spid="_x0000_s34875" name="文書" r:id="rId4" imgW="13048970" imgH="2338364" progId="Word.Document.12">
                  <p:embed/>
                </p:oleObj>
              </mc:Choice>
              <mc:Fallback>
                <p:oleObj name="文書" r:id="rId4" imgW="13048970" imgH="2338364" progId="Word.Document.12">
                  <p:embed/>
                  <p:pic>
                    <p:nvPicPr>
                      <p:cNvPr id="10" name="オブジェクト 9"/>
                      <p:cNvPicPr/>
                      <p:nvPr/>
                    </p:nvPicPr>
                    <p:blipFill>
                      <a:blip r:embed="rId5"/>
                      <a:stretch>
                        <a:fillRect/>
                      </a:stretch>
                    </p:blipFill>
                    <p:spPr>
                      <a:xfrm>
                        <a:off x="445919" y="1080782"/>
                        <a:ext cx="8618538" cy="1703388"/>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778693056"/>
              </p:ext>
            </p:extLst>
          </p:nvPr>
        </p:nvGraphicFramePr>
        <p:xfrm>
          <a:off x="325438" y="231775"/>
          <a:ext cx="9207500" cy="1323975"/>
        </p:xfrm>
        <a:graphic>
          <a:graphicData uri="http://schemas.openxmlformats.org/presentationml/2006/ole">
            <mc:AlternateContent xmlns:mc="http://schemas.openxmlformats.org/markup-compatibility/2006">
              <mc:Choice xmlns:v="urn:schemas-microsoft-com:vml" Requires="v">
                <p:oleObj spid="_x0000_s34876" name="文書" r:id="rId6" imgW="9536267" imgH="1370641" progId="Word.Document.12">
                  <p:embed/>
                </p:oleObj>
              </mc:Choice>
              <mc:Fallback>
                <p:oleObj name="文書" r:id="rId6" imgW="9536267" imgH="1370641" progId="Word.Document.12">
                  <p:embed/>
                  <p:pic>
                    <p:nvPicPr>
                      <p:cNvPr id="6" name="オブジェクト 5"/>
                      <p:cNvPicPr/>
                      <p:nvPr/>
                    </p:nvPicPr>
                    <p:blipFill>
                      <a:blip r:embed="rId7"/>
                      <a:stretch>
                        <a:fillRect/>
                      </a:stretch>
                    </p:blipFill>
                    <p:spPr>
                      <a:xfrm>
                        <a:off x="325438" y="231775"/>
                        <a:ext cx="9207500" cy="1323975"/>
                      </a:xfrm>
                      <a:prstGeom prst="rect">
                        <a:avLst/>
                      </a:prstGeom>
                    </p:spPr>
                  </p:pic>
                </p:oleObj>
              </mc:Fallback>
            </mc:AlternateContent>
          </a:graphicData>
        </a:graphic>
      </p:graphicFrame>
      <p:sp>
        <p:nvSpPr>
          <p:cNvPr id="12" name="角丸四角形吹き出し 11"/>
          <p:cNvSpPr/>
          <p:nvPr/>
        </p:nvSpPr>
        <p:spPr>
          <a:xfrm>
            <a:off x="128232" y="2490281"/>
            <a:ext cx="8539113" cy="4235450"/>
          </a:xfrm>
          <a:prstGeom prst="wedgeRoundRectCallout">
            <a:avLst>
              <a:gd name="adj1" fmla="val 56474"/>
              <a:gd name="adj2" fmla="val -452"/>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p:cNvPicPr preferRelativeResize="0">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211688" y="4959452"/>
            <a:ext cx="1705538" cy="17662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オブジェクト 12"/>
          <p:cNvGraphicFramePr>
            <a:graphicFrameLocks noChangeAspect="1"/>
          </p:cNvGraphicFramePr>
          <p:nvPr>
            <p:extLst>
              <p:ext uri="{D42A27DB-BD31-4B8C-83A1-F6EECF244321}">
                <p14:modId xmlns:p14="http://schemas.microsoft.com/office/powerpoint/2010/main" val="1024211245"/>
              </p:ext>
            </p:extLst>
          </p:nvPr>
        </p:nvGraphicFramePr>
        <p:xfrm>
          <a:off x="445919" y="2481380"/>
          <a:ext cx="8035472" cy="4235450"/>
        </p:xfrm>
        <a:graphic>
          <a:graphicData uri="http://schemas.openxmlformats.org/presentationml/2006/ole">
            <mc:AlternateContent xmlns:mc="http://schemas.openxmlformats.org/markup-compatibility/2006">
              <mc:Choice xmlns:v="urn:schemas-microsoft-com:vml" Requires="v">
                <p:oleObj spid="_x0000_s34877" name="文書" r:id="rId10" imgW="11860499" imgH="6396326" progId="Word.Document.12">
                  <p:embed/>
                </p:oleObj>
              </mc:Choice>
              <mc:Fallback>
                <p:oleObj name="文書" r:id="rId10" imgW="11860499" imgH="6396326" progId="Word.Document.12">
                  <p:embed/>
                  <p:pic>
                    <p:nvPicPr>
                      <p:cNvPr id="13" name="オブジェクト 12"/>
                      <p:cNvPicPr/>
                      <p:nvPr/>
                    </p:nvPicPr>
                    <p:blipFill>
                      <a:blip r:embed="rId11"/>
                      <a:stretch>
                        <a:fillRect/>
                      </a:stretch>
                    </p:blipFill>
                    <p:spPr>
                      <a:xfrm>
                        <a:off x="445919" y="2481380"/>
                        <a:ext cx="8035472" cy="4235450"/>
                      </a:xfrm>
                      <a:prstGeom prst="rect">
                        <a:avLst/>
                      </a:prstGeom>
                    </p:spPr>
                  </p:pic>
                </p:oleObj>
              </mc:Fallback>
            </mc:AlternateContent>
          </a:graphicData>
        </a:graphic>
      </p:graphicFrame>
    </p:spTree>
    <p:extLst>
      <p:ext uri="{BB962C8B-B14F-4D97-AF65-F5344CB8AC3E}">
        <p14:creationId xmlns:p14="http://schemas.microsoft.com/office/powerpoint/2010/main" val="1856213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smtClean="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222215434"/>
              </p:ext>
            </p:extLst>
          </p:nvPr>
        </p:nvGraphicFramePr>
        <p:xfrm>
          <a:off x="351074" y="253404"/>
          <a:ext cx="9469438" cy="1082675"/>
        </p:xfrm>
        <a:graphic>
          <a:graphicData uri="http://schemas.openxmlformats.org/presentationml/2006/ole">
            <mc:AlternateContent xmlns:mc="http://schemas.openxmlformats.org/markup-compatibility/2006">
              <mc:Choice xmlns:v="urn:schemas-microsoft-com:vml" Requires="v">
                <p:oleObj spid="_x0000_s35889" name="文書" r:id="rId4" imgW="9822080" imgH="1142201" progId="Word.Document.12">
                  <p:embed/>
                </p:oleObj>
              </mc:Choice>
              <mc:Fallback>
                <p:oleObj name="文書" r:id="rId4" imgW="9822080" imgH="1142201" progId="Word.Document.12">
                  <p:embed/>
                  <p:pic>
                    <p:nvPicPr>
                      <p:cNvPr id="6" name="オブジェクト 5"/>
                      <p:cNvPicPr/>
                      <p:nvPr/>
                    </p:nvPicPr>
                    <p:blipFill>
                      <a:blip r:embed="rId5"/>
                      <a:stretch>
                        <a:fillRect/>
                      </a:stretch>
                    </p:blipFill>
                    <p:spPr>
                      <a:xfrm>
                        <a:off x="351074" y="253404"/>
                        <a:ext cx="9469438" cy="108267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396470989"/>
              </p:ext>
            </p:extLst>
          </p:nvPr>
        </p:nvGraphicFramePr>
        <p:xfrm>
          <a:off x="452438" y="1544638"/>
          <a:ext cx="8932862" cy="1576387"/>
        </p:xfrm>
        <a:graphic>
          <a:graphicData uri="http://schemas.openxmlformats.org/presentationml/2006/ole">
            <mc:AlternateContent xmlns:mc="http://schemas.openxmlformats.org/markup-compatibility/2006">
              <mc:Choice xmlns:v="urn:schemas-microsoft-com:vml" Requires="v">
                <p:oleObj spid="_x0000_s35890" name="文書" r:id="rId6" imgW="9372864" imgH="1664196" progId="Word.Document.12">
                  <p:embed/>
                </p:oleObj>
              </mc:Choice>
              <mc:Fallback>
                <p:oleObj name="文書" r:id="rId6" imgW="9372864" imgH="1664196" progId="Word.Document.12">
                  <p:embed/>
                  <p:pic>
                    <p:nvPicPr>
                      <p:cNvPr id="7" name="オブジェクト 6"/>
                      <p:cNvPicPr/>
                      <p:nvPr/>
                    </p:nvPicPr>
                    <p:blipFill>
                      <a:blip r:embed="rId7"/>
                      <a:stretch>
                        <a:fillRect/>
                      </a:stretch>
                    </p:blipFill>
                    <p:spPr>
                      <a:xfrm>
                        <a:off x="452438" y="1544638"/>
                        <a:ext cx="8932862" cy="1576387"/>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847168857"/>
              </p:ext>
            </p:extLst>
          </p:nvPr>
        </p:nvGraphicFramePr>
        <p:xfrm>
          <a:off x="486569" y="3294077"/>
          <a:ext cx="8932862" cy="1524000"/>
        </p:xfrm>
        <a:graphic>
          <a:graphicData uri="http://schemas.openxmlformats.org/presentationml/2006/ole">
            <mc:AlternateContent xmlns:mc="http://schemas.openxmlformats.org/markup-compatibility/2006">
              <mc:Choice xmlns:v="urn:schemas-microsoft-com:vml" Requires="v">
                <p:oleObj spid="_x0000_s35891" name="文書" r:id="rId8" imgW="9372864" imgH="1599801" progId="Word.Document.12">
                  <p:embed/>
                </p:oleObj>
              </mc:Choice>
              <mc:Fallback>
                <p:oleObj name="文書" r:id="rId8" imgW="9372864" imgH="1599801" progId="Word.Document.12">
                  <p:embed/>
                  <p:pic>
                    <p:nvPicPr>
                      <p:cNvPr id="7" name="オブジェクト 6"/>
                      <p:cNvPicPr/>
                      <p:nvPr/>
                    </p:nvPicPr>
                    <p:blipFill>
                      <a:blip r:embed="rId9"/>
                      <a:stretch>
                        <a:fillRect/>
                      </a:stretch>
                    </p:blipFill>
                    <p:spPr>
                      <a:xfrm>
                        <a:off x="486569" y="3294077"/>
                        <a:ext cx="8932862" cy="1524000"/>
                      </a:xfrm>
                      <a:prstGeom prst="rect">
                        <a:avLst/>
                      </a:prstGeom>
                    </p:spPr>
                  </p:pic>
                </p:oleObj>
              </mc:Fallback>
            </mc:AlternateContent>
          </a:graphicData>
        </a:graphic>
      </p:graphicFrame>
      <p:pic>
        <p:nvPicPr>
          <p:cNvPr id="10" name="図 9"/>
          <p:cNvPicPr/>
          <p:nvPr/>
        </p:nvPicPr>
        <p:blipFill>
          <a:blip r:embed="rId10">
            <a:extLst>
              <a:ext uri="{BEBA8EAE-BF5A-486C-A8C5-ECC9F3942E4B}">
                <a14:imgProps xmlns:a14="http://schemas.microsoft.com/office/drawing/2010/main">
                  <a14:imgLayer r:embed="rId11">
                    <a14:imgEffect>
                      <a14:backgroundRemoval t="0" b="96838" l="4098" r="98361">
                        <a14:foregroundMark x1="20492" y1="37549" x2="31148" y2="47826"/>
                        <a14:foregroundMark x1="37705" y1="6324" x2="32787" y2="3557"/>
                        <a14:foregroundMark x1="33607" y1="49802" x2="72951" y2="79447"/>
                        <a14:foregroundMark x1="77869" y1="83004" x2="86066" y2="96047"/>
                      </a14:backgroundRemoval>
                    </a14:imgEffect>
                  </a14:imgLayer>
                </a14:imgProps>
              </a:ext>
              <a:ext uri="{28A0092B-C50C-407E-A947-70E740481C1C}">
                <a14:useLocalDpi xmlns:a14="http://schemas.microsoft.com/office/drawing/2010/main" val="0"/>
              </a:ext>
            </a:extLst>
          </a:blip>
          <a:srcRect/>
          <a:stretch>
            <a:fillRect/>
          </a:stretch>
        </p:blipFill>
        <p:spPr bwMode="auto">
          <a:xfrm>
            <a:off x="6871458" y="1517575"/>
            <a:ext cx="1309504" cy="2126867"/>
          </a:xfrm>
          <a:prstGeom prst="rect">
            <a:avLst/>
          </a:prstGeom>
          <a:noFill/>
          <a:ln>
            <a:noFill/>
          </a:ln>
        </p:spPr>
      </p:pic>
      <p:pic>
        <p:nvPicPr>
          <p:cNvPr id="12" name="図 11"/>
          <p:cNvPicPr/>
          <p:nvPr/>
        </p:nvPicPr>
        <p:blipFill>
          <a:blip r:embed="rId12">
            <a:extLst>
              <a:ext uri="{BEBA8EAE-BF5A-486C-A8C5-ECC9F3942E4B}">
                <a14:imgProps xmlns:a14="http://schemas.microsoft.com/office/drawing/2010/main">
                  <a14:imgLayer r:embed="rId13">
                    <a14:imgEffect>
                      <a14:backgroundRemoval t="0" b="95376" l="1653" r="98347">
                        <a14:foregroundMark x1="53306" y1="76301" x2="53306" y2="76301"/>
                        <a14:foregroundMark x1="73140" y1="64162" x2="73140" y2="64162"/>
                        <a14:foregroundMark x1="85124" y1="76879" x2="85124" y2="76879"/>
                        <a14:foregroundMark x1="72314" y1="84393" x2="72314" y2="84393"/>
                      </a14:backgroundRemoval>
                    </a14:imgEffect>
                  </a14:imgLayer>
                </a14:imgProps>
              </a:ext>
              <a:ext uri="{28A0092B-C50C-407E-A947-70E740481C1C}">
                <a14:useLocalDpi xmlns:a14="http://schemas.microsoft.com/office/drawing/2010/main" val="0"/>
              </a:ext>
            </a:extLst>
          </a:blip>
          <a:srcRect/>
          <a:stretch>
            <a:fillRect/>
          </a:stretch>
        </p:blipFill>
        <p:spPr bwMode="auto">
          <a:xfrm>
            <a:off x="5656593" y="4889372"/>
            <a:ext cx="2429730" cy="1496889"/>
          </a:xfrm>
          <a:prstGeom prst="rect">
            <a:avLst/>
          </a:prstGeom>
          <a:noFill/>
          <a:ln>
            <a:noFill/>
          </a:ln>
        </p:spPr>
      </p:pic>
      <p:pic>
        <p:nvPicPr>
          <p:cNvPr id="13" name="図 12"/>
          <p:cNvPicPr/>
          <p:nvPr/>
        </p:nvPicPr>
        <p:blipFill>
          <a:blip r:embed="rId14">
            <a:extLst>
              <a:ext uri="{BEBA8EAE-BF5A-486C-A8C5-ECC9F3942E4B}">
                <a14:imgProps xmlns:a14="http://schemas.microsoft.com/office/drawing/2010/main">
                  <a14:imgLayer r:embed="rId15">
                    <a14:imgEffect>
                      <a14:backgroundRemoval t="0" b="100000" l="0" r="98718">
                        <a14:foregroundMark x1="22436" y1="22756" x2="22436" y2="22756"/>
                        <a14:foregroundMark x1="29487" y1="23077" x2="29487" y2="23077"/>
                        <a14:foregroundMark x1="20833" y1="13782" x2="20833" y2="13782"/>
                        <a14:foregroundMark x1="41987" y1="30449" x2="41987" y2="30449"/>
                        <a14:foregroundMark x1="33974" y1="43269" x2="33974" y2="43269"/>
                        <a14:foregroundMark x1="11218" y1="39103" x2="11218" y2="39103"/>
                        <a14:foregroundMark x1="66987" y1="58974" x2="66987" y2="58974"/>
                        <a14:foregroundMark x1="36859" y1="70513" x2="36859" y2="70513"/>
                        <a14:foregroundMark x1="33013" y1="55128" x2="33013" y2="55128"/>
                        <a14:foregroundMark x1="36538" y1="62821" x2="36538" y2="62821"/>
                        <a14:foregroundMark x1="18269" y1="29487" x2="18269" y2="29487"/>
                        <a14:foregroundMark x1="7051" y1="24038" x2="7051" y2="24038"/>
                        <a14:foregroundMark x1="25962" y1="47436" x2="25962" y2="47436"/>
                      </a14:backgroundRemoval>
                    </a14:imgEffect>
                  </a14:imgLayer>
                </a14:imgProps>
              </a:ext>
              <a:ext uri="{28A0092B-C50C-407E-A947-70E740481C1C}">
                <a14:useLocalDpi xmlns:a14="http://schemas.microsoft.com/office/drawing/2010/main" val="0"/>
              </a:ext>
            </a:extLst>
          </a:blip>
          <a:srcRect/>
          <a:stretch>
            <a:fillRect/>
          </a:stretch>
        </p:blipFill>
        <p:spPr bwMode="auto">
          <a:xfrm>
            <a:off x="884892" y="4288055"/>
            <a:ext cx="2377440" cy="2412000"/>
          </a:xfrm>
          <a:prstGeom prst="rect">
            <a:avLst/>
          </a:prstGeom>
          <a:noFill/>
          <a:ln>
            <a:noFill/>
          </a:ln>
        </p:spPr>
      </p:pic>
    </p:spTree>
    <p:extLst>
      <p:ext uri="{BB962C8B-B14F-4D97-AF65-F5344CB8AC3E}">
        <p14:creationId xmlns:p14="http://schemas.microsoft.com/office/powerpoint/2010/main" val="1627488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6" name="角丸四角形 5"/>
          <p:cNvSpPr/>
          <p:nvPr/>
        </p:nvSpPr>
        <p:spPr>
          <a:xfrm>
            <a:off x="219808" y="232629"/>
            <a:ext cx="9495692" cy="273100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lgn="ctr"/>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19808" y="5699760"/>
            <a:ext cx="9495692" cy="941939"/>
          </a:xfrm>
          <a:prstGeom prst="roundRect">
            <a:avLst>
              <a:gd name="adj" fmla="val 10731"/>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kumimoji="1" lang="en-US" altLang="ja-JP" sz="4000" dirty="0" smtClean="0">
              <a:latin typeface="HGP創英角ｺﾞｼｯｸUB" panose="020B0900000000000000" pitchFamily="50" charset="-128"/>
              <a:ea typeface="HGP創英角ｺﾞｼｯｸUB" panose="020B0900000000000000" pitchFamily="50" charset="-128"/>
            </a:endParaRPr>
          </a:p>
        </p:txBody>
      </p:sp>
      <p:pic>
        <p:nvPicPr>
          <p:cNvPr id="15" name="図 1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11" b="98137" l="2146" r="100000">
                        <a14:foregroundMark x1="42918" y1="20807" x2="42918" y2="20807"/>
                        <a14:foregroundMark x1="42918" y1="16770" x2="42918" y2="16770"/>
                        <a14:foregroundMark x1="34335" y1="18323" x2="34335" y2="18323"/>
                        <a14:foregroundMark x1="69099" y1="28261" x2="69099" y2="28261"/>
                        <a14:foregroundMark x1="60515" y1="23602" x2="60515" y2="23602"/>
                        <a14:foregroundMark x1="63519" y1="27329" x2="63519" y2="27329"/>
                        <a14:foregroundMark x1="55794" y1="23913" x2="55794" y2="23913"/>
                        <a14:foregroundMark x1="71674" y1="23602" x2="71674" y2="23602"/>
                        <a14:foregroundMark x1="68240" y1="17702" x2="68240" y2="17702"/>
                        <a14:foregroundMark x1="34764" y1="22981" x2="34764" y2="22981"/>
                        <a14:foregroundMark x1="66094" y1="17081" x2="66094" y2="17081"/>
                        <a14:foregroundMark x1="63519" y1="16460" x2="63519" y2="16460"/>
                        <a14:foregroundMark x1="61803" y1="16460" x2="61803" y2="16460"/>
                        <a14:foregroundMark x1="60086" y1="16149" x2="60086" y2="16149"/>
                        <a14:foregroundMark x1="59227" y1="16149" x2="59227" y2="16149"/>
                        <a14:foregroundMark x1="57940" y1="15839" x2="57940" y2="15839"/>
                        <a14:foregroundMark x1="55794" y1="15528" x2="55794" y2="15528"/>
                        <a14:foregroundMark x1="54077" y1="15528" x2="54077" y2="15528"/>
                        <a14:foregroundMark x1="51502" y1="15217" x2="51502" y2="15217"/>
                        <a14:foregroundMark x1="48927" y1="14907" x2="48927" y2="14907"/>
                        <a14:foregroundMark x1="46352" y1="14907" x2="46352" y2="14907"/>
                        <a14:foregroundMark x1="71674" y1="18944" x2="71674" y2="18944"/>
                        <a14:foregroundMark x1="72103" y1="21429" x2="72103" y2="21429"/>
                        <a14:foregroundMark x1="69099" y1="20186" x2="69099" y2="20186"/>
                        <a14:foregroundMark x1="67382" y1="25466" x2="67382" y2="25466"/>
                        <a14:foregroundMark x1="36052" y1="14596" x2="36052" y2="14596"/>
                      </a14:backgroundRemoval>
                    </a14:imgEffect>
                  </a14:imgLayer>
                </a14:imgProps>
              </a:ext>
              <a:ext uri="{28A0092B-C50C-407E-A947-70E740481C1C}">
                <a14:useLocalDpi xmlns:a14="http://schemas.microsoft.com/office/drawing/2010/main" val="0"/>
              </a:ext>
            </a:extLst>
          </a:blip>
          <a:srcRect/>
          <a:stretch>
            <a:fillRect/>
          </a:stretch>
        </p:blipFill>
        <p:spPr bwMode="auto">
          <a:xfrm>
            <a:off x="764253" y="2963636"/>
            <a:ext cx="1872000" cy="2728738"/>
          </a:xfrm>
          <a:prstGeom prst="rect">
            <a:avLst/>
          </a:prstGeom>
          <a:noFill/>
          <a:extLst>
            <a:ext uri="{909E8E84-426E-40DD-AFC4-6F175D3DCCD1}">
              <a14:hiddenFill xmlns:a14="http://schemas.microsoft.com/office/drawing/2010/main">
                <a:solidFill>
                  <a:srgbClr val="FFFFFF"/>
                </a:solidFill>
              </a14:hiddenFill>
            </a:ext>
          </a:extLst>
        </p:spPr>
      </p:pic>
      <p:sp>
        <p:nvSpPr>
          <p:cNvPr id="20" name="フリーフォーム 19"/>
          <p:cNvSpPr/>
          <p:nvPr/>
        </p:nvSpPr>
        <p:spPr>
          <a:xfrm>
            <a:off x="2746469" y="3766639"/>
            <a:ext cx="6542311" cy="1659418"/>
          </a:xfrm>
          <a:custGeom>
            <a:avLst/>
            <a:gdLst>
              <a:gd name="connsiteX0" fmla="*/ 3590921 w 6542311"/>
              <a:gd name="connsiteY0" fmla="*/ 0 h 1659418"/>
              <a:gd name="connsiteX1" fmla="*/ 6542311 w 6542311"/>
              <a:gd name="connsiteY1" fmla="*/ 829709 h 1659418"/>
              <a:gd name="connsiteX2" fmla="*/ 3590921 w 6542311"/>
              <a:gd name="connsiteY2" fmla="*/ 1659418 h 1659418"/>
              <a:gd name="connsiteX3" fmla="*/ 654769 w 6542311"/>
              <a:gd name="connsiteY3" fmla="*/ 914542 h 1659418"/>
              <a:gd name="connsiteX4" fmla="*/ 650353 w 6542311"/>
              <a:gd name="connsiteY4" fmla="*/ 889956 h 1659418"/>
              <a:gd name="connsiteX5" fmla="*/ 0 w 6542311"/>
              <a:gd name="connsiteY5" fmla="*/ 767550 h 1659418"/>
              <a:gd name="connsiteX6" fmla="*/ 736567 w 6542311"/>
              <a:gd name="connsiteY6" fmla="*/ 628918 h 1659418"/>
              <a:gd name="connsiteX7" fmla="*/ 871466 w 6542311"/>
              <a:gd name="connsiteY7" fmla="*/ 506749 h 1659418"/>
              <a:gd name="connsiteX8" fmla="*/ 3590921 w 6542311"/>
              <a:gd name="connsiteY8" fmla="*/ 0 h 16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2311" h="1659418">
                <a:moveTo>
                  <a:pt x="3590921" y="0"/>
                </a:moveTo>
                <a:cubicBezTo>
                  <a:pt x="5220929" y="0"/>
                  <a:pt x="6542311" y="371473"/>
                  <a:pt x="6542311" y="829709"/>
                </a:cubicBezTo>
                <a:cubicBezTo>
                  <a:pt x="6542311" y="1287945"/>
                  <a:pt x="5220929" y="1659418"/>
                  <a:pt x="3590921" y="1659418"/>
                </a:cubicBezTo>
                <a:cubicBezTo>
                  <a:pt x="2062789" y="1659418"/>
                  <a:pt x="805910" y="1332928"/>
                  <a:pt x="654769" y="914542"/>
                </a:cubicBezTo>
                <a:lnTo>
                  <a:pt x="650353" y="889956"/>
                </a:lnTo>
                <a:lnTo>
                  <a:pt x="0" y="767550"/>
                </a:lnTo>
                <a:lnTo>
                  <a:pt x="736567" y="628918"/>
                </a:lnTo>
                <a:lnTo>
                  <a:pt x="871466" y="506749"/>
                </a:lnTo>
                <a:cubicBezTo>
                  <a:pt x="1319511" y="208954"/>
                  <a:pt x="2368415" y="0"/>
                  <a:pt x="3590921" y="0"/>
                </a:cubicBezTo>
                <a:close/>
              </a:path>
            </a:pathLst>
          </a:cu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sz="4400" b="1"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361048233"/>
              </p:ext>
            </p:extLst>
          </p:nvPr>
        </p:nvGraphicFramePr>
        <p:xfrm>
          <a:off x="1238250" y="248920"/>
          <a:ext cx="7429500" cy="2781300"/>
        </p:xfrm>
        <a:graphic>
          <a:graphicData uri="http://schemas.openxmlformats.org/presentationml/2006/ole">
            <mc:AlternateContent xmlns:mc="http://schemas.openxmlformats.org/markup-compatibility/2006">
              <mc:Choice xmlns:v="urn:schemas-microsoft-com:vml" Requires="v">
                <p:oleObj spid="_x0000_s14572" name="文書" r:id="rId6" imgW="8029409" imgH="3014332" progId="Word.Document.12">
                  <p:embed/>
                </p:oleObj>
              </mc:Choice>
              <mc:Fallback>
                <p:oleObj name="文書" r:id="rId6" imgW="8029409" imgH="3014332" progId="Word.Document.12">
                  <p:embed/>
                  <p:pic>
                    <p:nvPicPr>
                      <p:cNvPr id="10" name="オブジェクト 9"/>
                      <p:cNvPicPr/>
                      <p:nvPr/>
                    </p:nvPicPr>
                    <p:blipFill>
                      <a:blip r:embed="rId7"/>
                      <a:stretch>
                        <a:fillRect/>
                      </a:stretch>
                    </p:blipFill>
                    <p:spPr>
                      <a:xfrm>
                        <a:off x="1238250" y="248920"/>
                        <a:ext cx="7429500" cy="2781300"/>
                      </a:xfrm>
                      <a:prstGeom prst="rect">
                        <a:avLst/>
                      </a:prstGeom>
                    </p:spPr>
                  </p:pic>
                </p:oleObj>
              </mc:Fallback>
            </mc:AlternateContent>
          </a:graphicData>
        </a:graphic>
      </p:graphicFrame>
      <p:sp>
        <p:nvSpPr>
          <p:cNvPr id="12" name="下矢印 11"/>
          <p:cNvSpPr/>
          <p:nvPr/>
        </p:nvSpPr>
        <p:spPr>
          <a:xfrm>
            <a:off x="4601714" y="1717040"/>
            <a:ext cx="702573" cy="445162"/>
          </a:xfrm>
          <a:prstGeom prst="down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1947572559"/>
              </p:ext>
            </p:extLst>
          </p:nvPr>
        </p:nvGraphicFramePr>
        <p:xfrm>
          <a:off x="2636253" y="2982796"/>
          <a:ext cx="5754272" cy="954341"/>
        </p:xfrm>
        <a:graphic>
          <a:graphicData uri="http://schemas.openxmlformats.org/presentationml/2006/ole">
            <mc:AlternateContent xmlns:mc="http://schemas.openxmlformats.org/markup-compatibility/2006">
              <mc:Choice xmlns:v="urn:schemas-microsoft-com:vml" Requires="v">
                <p:oleObj spid="_x0000_s14573" name="文書" r:id="rId8" imgW="7192840" imgH="1192926" progId="Word.Document.12">
                  <p:embed/>
                </p:oleObj>
              </mc:Choice>
              <mc:Fallback>
                <p:oleObj name="文書" r:id="rId8" imgW="7192840" imgH="1192926" progId="Word.Document.12">
                  <p:embed/>
                  <p:pic>
                    <p:nvPicPr>
                      <p:cNvPr id="13" name="オブジェクト 12"/>
                      <p:cNvPicPr/>
                      <p:nvPr/>
                    </p:nvPicPr>
                    <p:blipFill>
                      <a:blip r:embed="rId9"/>
                      <a:stretch>
                        <a:fillRect/>
                      </a:stretch>
                    </p:blipFill>
                    <p:spPr>
                      <a:xfrm>
                        <a:off x="2636253" y="2982796"/>
                        <a:ext cx="5754272" cy="954341"/>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97306042"/>
              </p:ext>
            </p:extLst>
          </p:nvPr>
        </p:nvGraphicFramePr>
        <p:xfrm>
          <a:off x="4012779" y="4006650"/>
          <a:ext cx="4740275" cy="1828800"/>
        </p:xfrm>
        <a:graphic>
          <a:graphicData uri="http://schemas.openxmlformats.org/presentationml/2006/ole">
            <mc:AlternateContent xmlns:mc="http://schemas.openxmlformats.org/markup-compatibility/2006">
              <mc:Choice xmlns:v="urn:schemas-microsoft-com:vml" Requires="v">
                <p:oleObj spid="_x0000_s14574" name="文書" r:id="rId10" imgW="4916710" imgH="1903788" progId="Word.Document.12">
                  <p:embed/>
                </p:oleObj>
              </mc:Choice>
              <mc:Fallback>
                <p:oleObj name="文書" r:id="rId10" imgW="4916710" imgH="1903788" progId="Word.Document.12">
                  <p:embed/>
                  <p:pic>
                    <p:nvPicPr>
                      <p:cNvPr id="14" name="オブジェクト 13"/>
                      <p:cNvPicPr/>
                      <p:nvPr/>
                    </p:nvPicPr>
                    <p:blipFill>
                      <a:blip r:embed="rId11"/>
                      <a:stretch>
                        <a:fillRect/>
                      </a:stretch>
                    </p:blipFill>
                    <p:spPr>
                      <a:xfrm>
                        <a:off x="4012779" y="4006650"/>
                        <a:ext cx="4740275" cy="182880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196091502"/>
              </p:ext>
            </p:extLst>
          </p:nvPr>
        </p:nvGraphicFramePr>
        <p:xfrm>
          <a:off x="495300" y="5715000"/>
          <a:ext cx="9086850" cy="914400"/>
        </p:xfrm>
        <a:graphic>
          <a:graphicData uri="http://schemas.openxmlformats.org/presentationml/2006/ole">
            <mc:AlternateContent xmlns:mc="http://schemas.openxmlformats.org/markup-compatibility/2006">
              <mc:Choice xmlns:v="urn:schemas-microsoft-com:vml" Requires="v">
                <p:oleObj spid="_x0000_s14575" name="文書" r:id="rId12" imgW="11367510" imgH="1142201" progId="Word.Document.12">
                  <p:embed/>
                </p:oleObj>
              </mc:Choice>
              <mc:Fallback>
                <p:oleObj name="文書" r:id="rId12" imgW="11367510" imgH="1142201" progId="Word.Document.12">
                  <p:embed/>
                  <p:pic>
                    <p:nvPicPr>
                      <p:cNvPr id="14" name="オブジェクト 13"/>
                      <p:cNvPicPr/>
                      <p:nvPr/>
                    </p:nvPicPr>
                    <p:blipFill>
                      <a:blip r:embed="rId13"/>
                      <a:stretch>
                        <a:fillRect/>
                      </a:stretch>
                    </p:blipFill>
                    <p:spPr>
                      <a:xfrm>
                        <a:off x="495300" y="5715000"/>
                        <a:ext cx="9086850" cy="914400"/>
                      </a:xfrm>
                      <a:prstGeom prst="rect">
                        <a:avLst/>
                      </a:prstGeom>
                    </p:spPr>
                  </p:pic>
                </p:oleObj>
              </mc:Fallback>
            </mc:AlternateContent>
          </a:graphicData>
        </a:graphic>
      </p:graphicFrame>
    </p:spTree>
    <p:extLst>
      <p:ext uri="{BB962C8B-B14F-4D97-AF65-F5344CB8AC3E}">
        <p14:creationId xmlns:p14="http://schemas.microsoft.com/office/powerpoint/2010/main" val="86761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4" name="角丸四角形吹き出し 13"/>
          <p:cNvSpPr/>
          <p:nvPr/>
        </p:nvSpPr>
        <p:spPr>
          <a:xfrm>
            <a:off x="74393" y="165370"/>
            <a:ext cx="6472308" cy="2801011"/>
          </a:xfrm>
          <a:prstGeom prst="wedgeRoundRectCallout">
            <a:avLst>
              <a:gd name="adj1" fmla="val 63147"/>
              <a:gd name="adj2" fmla="val -7765"/>
              <a:gd name="adj3" fmla="val 16667"/>
            </a:avLst>
          </a:prstGeom>
          <a:solidFill>
            <a:srgbClr val="FFFFCC"/>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lvl="0"/>
            <a:endParaRPr kumimoji="1" lang="en-US" altLang="ja-JP" sz="24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62658" y="3111499"/>
            <a:ext cx="9495692" cy="3640362"/>
            <a:chOff x="219808" y="3765125"/>
            <a:chExt cx="9495692" cy="2660222"/>
          </a:xfrm>
        </p:grpSpPr>
        <p:sp>
          <p:nvSpPr>
            <p:cNvPr id="6" name="角丸四角形 5"/>
            <p:cNvSpPr/>
            <p:nvPr/>
          </p:nvSpPr>
          <p:spPr>
            <a:xfrm>
              <a:off x="219808" y="3765125"/>
              <a:ext cx="9495692" cy="2660222"/>
            </a:xfrm>
            <a:prstGeom prst="roundRect">
              <a:avLst>
                <a:gd name="adj" fmla="val 5373"/>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19808" y="3765125"/>
              <a:ext cx="1666142" cy="361944"/>
            </a:xfrm>
            <a:prstGeom prst="roundRect">
              <a:avLst>
                <a:gd name="adj" fmla="val 26543"/>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p:txBody>
        </p:sp>
      </p:grpSp>
      <p:graphicFrame>
        <p:nvGraphicFramePr>
          <p:cNvPr id="8" name="オブジェクト 7"/>
          <p:cNvGraphicFramePr>
            <a:graphicFrameLocks noChangeAspect="1"/>
          </p:cNvGraphicFramePr>
          <p:nvPr>
            <p:extLst>
              <p:ext uri="{D42A27DB-BD31-4B8C-83A1-F6EECF244321}">
                <p14:modId xmlns:p14="http://schemas.microsoft.com/office/powerpoint/2010/main" val="2131584286"/>
              </p:ext>
            </p:extLst>
          </p:nvPr>
        </p:nvGraphicFramePr>
        <p:xfrm>
          <a:off x="295275" y="309563"/>
          <a:ext cx="5984875" cy="2514600"/>
        </p:xfrm>
        <a:graphic>
          <a:graphicData uri="http://schemas.openxmlformats.org/presentationml/2006/ole">
            <mc:AlternateContent xmlns:mc="http://schemas.openxmlformats.org/markup-compatibility/2006">
              <mc:Choice xmlns:v="urn:schemas-microsoft-com:vml" Requires="v">
                <p:oleObj spid="_x0000_s18692" name="文書" r:id="rId4" imgW="8688470" imgH="3655043" progId="Word.Document.12">
                  <p:embed/>
                </p:oleObj>
              </mc:Choice>
              <mc:Fallback>
                <p:oleObj name="文書" r:id="rId4" imgW="8688470" imgH="3655043" progId="Word.Document.12">
                  <p:embed/>
                  <p:pic>
                    <p:nvPicPr>
                      <p:cNvPr id="13" name="オブジェクト 12"/>
                      <p:cNvPicPr/>
                      <p:nvPr/>
                    </p:nvPicPr>
                    <p:blipFill>
                      <a:blip r:embed="rId5"/>
                      <a:stretch>
                        <a:fillRect/>
                      </a:stretch>
                    </p:blipFill>
                    <p:spPr>
                      <a:xfrm>
                        <a:off x="295275" y="309563"/>
                        <a:ext cx="5984875" cy="25146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30560199"/>
              </p:ext>
            </p:extLst>
          </p:nvPr>
        </p:nvGraphicFramePr>
        <p:xfrm>
          <a:off x="364811" y="3009899"/>
          <a:ext cx="1727200" cy="622300"/>
        </p:xfrm>
        <a:graphic>
          <a:graphicData uri="http://schemas.openxmlformats.org/presentationml/2006/ole">
            <mc:AlternateContent xmlns:mc="http://schemas.openxmlformats.org/markup-compatibility/2006">
              <mc:Choice xmlns:v="urn:schemas-microsoft-com:vml" Requires="v">
                <p:oleObj spid="_x0000_s18693" name="文書" r:id="rId6" imgW="1734690" imgH="634596" progId="Word.Document.12">
                  <p:embed/>
                </p:oleObj>
              </mc:Choice>
              <mc:Fallback>
                <p:oleObj name="文書" r:id="rId6" imgW="1734690" imgH="634596" progId="Word.Document.12">
                  <p:embed/>
                  <p:pic>
                    <p:nvPicPr>
                      <p:cNvPr id="17" name="オブジェクト 16"/>
                      <p:cNvPicPr/>
                      <p:nvPr/>
                    </p:nvPicPr>
                    <p:blipFill>
                      <a:blip r:embed="rId7"/>
                      <a:stretch>
                        <a:fillRect/>
                      </a:stretch>
                    </p:blipFill>
                    <p:spPr>
                      <a:xfrm>
                        <a:off x="364811" y="3009899"/>
                        <a:ext cx="1727200" cy="622300"/>
                      </a:xfrm>
                      <a:prstGeom prst="rect">
                        <a:avLst/>
                      </a:prstGeom>
                    </p:spPr>
                  </p:pic>
                </p:oleObj>
              </mc:Fallback>
            </mc:AlternateContent>
          </a:graphicData>
        </a:graphic>
      </p:graphicFrame>
      <p:cxnSp>
        <p:nvCxnSpPr>
          <p:cNvPr id="13" name="直線コネクタ 12"/>
          <p:cNvCxnSpPr/>
          <p:nvPr/>
        </p:nvCxnSpPr>
        <p:spPr>
          <a:xfrm>
            <a:off x="3334100" y="3454400"/>
            <a:ext cx="0" cy="3162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6505500" y="3467100"/>
            <a:ext cx="0" cy="316230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1517338674"/>
              </p:ext>
            </p:extLst>
          </p:nvPr>
        </p:nvGraphicFramePr>
        <p:xfrm>
          <a:off x="317500" y="3604530"/>
          <a:ext cx="3024000" cy="3137874"/>
        </p:xfrm>
        <a:graphic>
          <a:graphicData uri="http://schemas.openxmlformats.org/presentationml/2006/ole">
            <mc:AlternateContent xmlns:mc="http://schemas.openxmlformats.org/markup-compatibility/2006">
              <mc:Choice xmlns:v="urn:schemas-microsoft-com:vml" Requires="v">
                <p:oleObj spid="_x0000_s18694" name="文書" r:id="rId8" imgW="3078756" imgH="3213272" progId="Word.Document.12">
                  <p:embed/>
                </p:oleObj>
              </mc:Choice>
              <mc:Fallback>
                <p:oleObj name="文書" r:id="rId8" imgW="3078756" imgH="3213272" progId="Word.Document.12">
                  <p:embed/>
                  <p:pic>
                    <p:nvPicPr>
                      <p:cNvPr id="11" name="オブジェクト 10"/>
                      <p:cNvPicPr/>
                      <p:nvPr/>
                    </p:nvPicPr>
                    <p:blipFill>
                      <a:blip r:embed="rId9"/>
                      <a:stretch>
                        <a:fillRect/>
                      </a:stretch>
                    </p:blipFill>
                    <p:spPr>
                      <a:xfrm>
                        <a:off x="317500" y="3604530"/>
                        <a:ext cx="3024000" cy="3137874"/>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684918978"/>
              </p:ext>
            </p:extLst>
          </p:nvPr>
        </p:nvGraphicFramePr>
        <p:xfrm>
          <a:off x="3429000" y="3602261"/>
          <a:ext cx="3035300" cy="3149600"/>
        </p:xfrm>
        <a:graphic>
          <a:graphicData uri="http://schemas.openxmlformats.org/presentationml/2006/ole">
            <mc:AlternateContent xmlns:mc="http://schemas.openxmlformats.org/markup-compatibility/2006">
              <mc:Choice xmlns:v="urn:schemas-microsoft-com:vml" Requires="v">
                <p:oleObj spid="_x0000_s18695" name="文書" r:id="rId10" imgW="3078756" imgH="3210754" progId="Word.Document.12">
                  <p:embed/>
                </p:oleObj>
              </mc:Choice>
              <mc:Fallback>
                <p:oleObj name="文書" r:id="rId10" imgW="3078756" imgH="3210754" progId="Word.Document.12">
                  <p:embed/>
                  <p:pic>
                    <p:nvPicPr>
                      <p:cNvPr id="16" name="オブジェクト 15"/>
                      <p:cNvPicPr/>
                      <p:nvPr/>
                    </p:nvPicPr>
                    <p:blipFill>
                      <a:blip r:embed="rId11"/>
                      <a:stretch>
                        <a:fillRect/>
                      </a:stretch>
                    </p:blipFill>
                    <p:spPr>
                      <a:xfrm>
                        <a:off x="3429000" y="3602261"/>
                        <a:ext cx="3035300" cy="314960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4240420674"/>
              </p:ext>
            </p:extLst>
          </p:nvPr>
        </p:nvGraphicFramePr>
        <p:xfrm>
          <a:off x="6546701" y="3602261"/>
          <a:ext cx="3024000" cy="3137874"/>
        </p:xfrm>
        <a:graphic>
          <a:graphicData uri="http://schemas.openxmlformats.org/presentationml/2006/ole">
            <mc:AlternateContent xmlns:mc="http://schemas.openxmlformats.org/markup-compatibility/2006">
              <mc:Choice xmlns:v="urn:schemas-microsoft-com:vml" Requires="v">
                <p:oleObj spid="_x0000_s18696" name="文書" r:id="rId12" imgW="3078756" imgH="3209315" progId="Word.Document.12">
                  <p:embed/>
                </p:oleObj>
              </mc:Choice>
              <mc:Fallback>
                <p:oleObj name="文書" r:id="rId12" imgW="3078756" imgH="3209315" progId="Word.Document.12">
                  <p:embed/>
                  <p:pic>
                    <p:nvPicPr>
                      <p:cNvPr id="17" name="オブジェクト 16"/>
                      <p:cNvPicPr/>
                      <p:nvPr/>
                    </p:nvPicPr>
                    <p:blipFill>
                      <a:blip r:embed="rId13"/>
                      <a:stretch>
                        <a:fillRect/>
                      </a:stretch>
                    </p:blipFill>
                    <p:spPr>
                      <a:xfrm>
                        <a:off x="6546701" y="3602261"/>
                        <a:ext cx="3024000" cy="3137874"/>
                      </a:xfrm>
                      <a:prstGeom prst="rect">
                        <a:avLst/>
                      </a:prstGeom>
                    </p:spPr>
                  </p:pic>
                </p:oleObj>
              </mc:Fallback>
            </mc:AlternateContent>
          </a:graphicData>
        </a:graphic>
      </p:graphicFrame>
      <p:pic>
        <p:nvPicPr>
          <p:cNvPr id="10" name="図 9"/>
          <p:cNvPicPr>
            <a:picLocks noChangeAspect="1"/>
          </p:cNvPicPr>
          <p:nvPr/>
        </p:nvPicPr>
        <p:blipFill>
          <a:blip r:embed="rId14">
            <a:clrChange>
              <a:clrFrom>
                <a:srgbClr val="7DCEF4"/>
              </a:clrFrom>
              <a:clrTo>
                <a:srgbClr val="7DCEF4">
                  <a:alpha val="0"/>
                </a:srgbClr>
              </a:clrTo>
            </a:clrChange>
          </a:blip>
          <a:stretch>
            <a:fillRect/>
          </a:stretch>
        </p:blipFill>
        <p:spPr>
          <a:xfrm>
            <a:off x="7103165" y="782990"/>
            <a:ext cx="2555185" cy="1457354"/>
          </a:xfrm>
          <a:prstGeom prst="rect">
            <a:avLst/>
          </a:prstGeom>
        </p:spPr>
      </p:pic>
    </p:spTree>
    <p:extLst>
      <p:ext uri="{BB962C8B-B14F-4D97-AF65-F5344CB8AC3E}">
        <p14:creationId xmlns:p14="http://schemas.microsoft.com/office/powerpoint/2010/main" val="613935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smtClean="0">
                <a:latin typeface="HG丸ｺﾞｼｯｸM-PRO" panose="020F0600000000000000" pitchFamily="50" charset="-128"/>
                <a:ea typeface="HG丸ｺﾞｼｯｸM-PRO" panose="020F0600000000000000" pitchFamily="50" charset="-128"/>
              </a:rPr>
              <a:t>ふりかえろう</a:t>
            </a:r>
            <a:endParaRPr kumimoji="1" lang="en-US" altLang="ja-JP" dirty="0" smtClean="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933998633"/>
              </p:ext>
            </p:extLst>
          </p:nvPr>
        </p:nvGraphicFramePr>
        <p:xfrm>
          <a:off x="760016" y="442316"/>
          <a:ext cx="9069387" cy="1787525"/>
        </p:xfrm>
        <a:graphic>
          <a:graphicData uri="http://schemas.openxmlformats.org/presentationml/2006/ole">
            <mc:AlternateContent xmlns:mc="http://schemas.openxmlformats.org/markup-compatibility/2006">
              <mc:Choice xmlns:v="urn:schemas-microsoft-com:vml" Requires="v">
                <p:oleObj spid="_x0000_s36890" name="文書" r:id="rId4" imgW="9276814" imgH="1822845" progId="Word.Document.12">
                  <p:embed/>
                </p:oleObj>
              </mc:Choice>
              <mc:Fallback>
                <p:oleObj name="文書" r:id="rId4" imgW="9276814" imgH="1822845" progId="Word.Document.12">
                  <p:embed/>
                  <p:pic>
                    <p:nvPicPr>
                      <p:cNvPr id="6" name="オブジェクト 5"/>
                      <p:cNvPicPr/>
                      <p:nvPr/>
                    </p:nvPicPr>
                    <p:blipFill>
                      <a:blip r:embed="rId5"/>
                      <a:stretch>
                        <a:fillRect/>
                      </a:stretch>
                    </p:blipFill>
                    <p:spPr>
                      <a:xfrm>
                        <a:off x="760016" y="442316"/>
                        <a:ext cx="9069387" cy="178752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449231477"/>
              </p:ext>
            </p:extLst>
          </p:nvPr>
        </p:nvGraphicFramePr>
        <p:xfrm>
          <a:off x="452438" y="1544638"/>
          <a:ext cx="8932862" cy="4646612"/>
        </p:xfrm>
        <a:graphic>
          <a:graphicData uri="http://schemas.openxmlformats.org/presentationml/2006/ole">
            <mc:AlternateContent xmlns:mc="http://schemas.openxmlformats.org/markup-compatibility/2006">
              <mc:Choice xmlns:v="urn:schemas-microsoft-com:vml" Requires="v">
                <p:oleObj spid="_x0000_s36891" name="文書" r:id="rId6" imgW="9372864" imgH="4886102" progId="Word.Document.12">
                  <p:embed/>
                </p:oleObj>
              </mc:Choice>
              <mc:Fallback>
                <p:oleObj name="文書" r:id="rId6" imgW="9372864" imgH="4886102" progId="Word.Document.12">
                  <p:embed/>
                  <p:pic>
                    <p:nvPicPr>
                      <p:cNvPr id="7" name="オブジェクト 6"/>
                      <p:cNvPicPr/>
                      <p:nvPr/>
                    </p:nvPicPr>
                    <p:blipFill>
                      <a:blip r:embed="rId7"/>
                      <a:stretch>
                        <a:fillRect/>
                      </a:stretch>
                    </p:blipFill>
                    <p:spPr>
                      <a:xfrm>
                        <a:off x="452438" y="1544638"/>
                        <a:ext cx="8932862" cy="4646612"/>
                      </a:xfrm>
                      <a:prstGeom prst="rect">
                        <a:avLst/>
                      </a:prstGeom>
                    </p:spPr>
                  </p:pic>
                </p:oleObj>
              </mc:Fallback>
            </mc:AlternateContent>
          </a:graphicData>
        </a:graphic>
      </p:graphicFrame>
    </p:spTree>
    <p:extLst>
      <p:ext uri="{BB962C8B-B14F-4D97-AF65-F5344CB8AC3E}">
        <p14:creationId xmlns:p14="http://schemas.microsoft.com/office/powerpoint/2010/main" val="1072921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5168900" y="6378707"/>
            <a:ext cx="4648200" cy="4125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b="1" dirty="0" smtClean="0"/>
              <a:t>リーフレット補助資料　</a:t>
            </a:r>
            <a:r>
              <a:rPr kumimoji="1" lang="en-US" altLang="ja-JP" sz="2000" b="1" dirty="0" smtClean="0"/>
              <a:t>― </a:t>
            </a:r>
            <a:r>
              <a:rPr kumimoji="1" lang="ja-JP" altLang="en-US" sz="2000" b="1" dirty="0" smtClean="0"/>
              <a:t>おわり</a:t>
            </a:r>
            <a:r>
              <a:rPr kumimoji="1" lang="en-US" altLang="ja-JP" sz="2000" b="1" dirty="0"/>
              <a:t> </a:t>
            </a:r>
            <a:r>
              <a:rPr kumimoji="1" lang="en-US" altLang="ja-JP" sz="2000" b="1" dirty="0" smtClean="0"/>
              <a:t>―</a:t>
            </a:r>
            <a:endParaRPr kumimoji="1" lang="ja-JP" altLang="en-US" sz="2000" b="1" dirty="0"/>
          </a:p>
        </p:txBody>
      </p:sp>
      <p:pic>
        <p:nvPicPr>
          <p:cNvPr id="16" name="図 1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473230" y="2090833"/>
            <a:ext cx="2407746" cy="3381413"/>
          </a:xfrm>
          <a:prstGeom prst="rect">
            <a:avLst/>
          </a:prstGeom>
        </p:spPr>
      </p:pic>
      <p:sp>
        <p:nvSpPr>
          <p:cNvPr id="14" name="角丸四角形 13"/>
          <p:cNvSpPr/>
          <p:nvPr/>
        </p:nvSpPr>
        <p:spPr>
          <a:xfrm>
            <a:off x="308540" y="262939"/>
            <a:ext cx="3601472"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pic>
        <p:nvPicPr>
          <p:cNvPr id="10" name="図 9"/>
          <p:cNvPicPr>
            <a:picLocks noChangeAspect="1"/>
          </p:cNvPicPr>
          <p:nvPr/>
        </p:nvPicPr>
        <p:blipFill>
          <a:blip r:embed="rId6"/>
          <a:stretch>
            <a:fillRect/>
          </a:stretch>
        </p:blipFill>
        <p:spPr>
          <a:xfrm>
            <a:off x="747604" y="1542529"/>
            <a:ext cx="4900085" cy="4366638"/>
          </a:xfrm>
          <a:prstGeom prst="rect">
            <a:avLst/>
          </a:prstGeom>
        </p:spPr>
      </p:pic>
      <p:graphicFrame>
        <p:nvGraphicFramePr>
          <p:cNvPr id="11" name="オブジェクト 10"/>
          <p:cNvGraphicFramePr>
            <a:graphicFrameLocks noChangeAspect="1"/>
          </p:cNvGraphicFramePr>
          <p:nvPr>
            <p:extLst>
              <p:ext uri="{D42A27DB-BD31-4B8C-83A1-F6EECF244321}">
                <p14:modId xmlns:p14="http://schemas.microsoft.com/office/powerpoint/2010/main" val="3802299184"/>
              </p:ext>
            </p:extLst>
          </p:nvPr>
        </p:nvGraphicFramePr>
        <p:xfrm>
          <a:off x="476404" y="288239"/>
          <a:ext cx="3530600" cy="1428750"/>
        </p:xfrm>
        <a:graphic>
          <a:graphicData uri="http://schemas.openxmlformats.org/presentationml/2006/ole">
            <mc:AlternateContent xmlns:mc="http://schemas.openxmlformats.org/markup-compatibility/2006">
              <mc:Choice xmlns:v="urn:schemas-microsoft-com:vml" Requires="v">
                <p:oleObj spid="_x0000_s19534" name="文書" r:id="rId7" imgW="3871376" imgH="1573539" progId="Word.Document.12">
                  <p:embed/>
                </p:oleObj>
              </mc:Choice>
              <mc:Fallback>
                <p:oleObj name="文書" r:id="rId7" imgW="3871376" imgH="1573539" progId="Word.Document.12">
                  <p:embed/>
                  <p:pic>
                    <p:nvPicPr>
                      <p:cNvPr id="11" name="オブジェクト 10"/>
                      <p:cNvPicPr/>
                      <p:nvPr/>
                    </p:nvPicPr>
                    <p:blipFill>
                      <a:blip r:embed="rId8"/>
                      <a:stretch>
                        <a:fillRect/>
                      </a:stretch>
                    </p:blipFill>
                    <p:spPr>
                      <a:xfrm>
                        <a:off x="476404" y="288239"/>
                        <a:ext cx="3530600" cy="1428750"/>
                      </a:xfrm>
                      <a:prstGeom prst="rect">
                        <a:avLst/>
                      </a:prstGeom>
                    </p:spPr>
                  </p:pic>
                </p:oleObj>
              </mc:Fallback>
            </mc:AlternateContent>
          </a:graphicData>
        </a:graphic>
      </p:graphicFrame>
    </p:spTree>
    <p:extLst>
      <p:ext uri="{BB962C8B-B14F-4D97-AF65-F5344CB8AC3E}">
        <p14:creationId xmlns:p14="http://schemas.microsoft.com/office/powerpoint/2010/main" val="1253700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smtClean="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474270867"/>
              </p:ext>
            </p:extLst>
          </p:nvPr>
        </p:nvGraphicFramePr>
        <p:xfrm>
          <a:off x="452438" y="304800"/>
          <a:ext cx="9069387" cy="1787525"/>
        </p:xfrm>
        <a:graphic>
          <a:graphicData uri="http://schemas.openxmlformats.org/presentationml/2006/ole">
            <mc:AlternateContent xmlns:mc="http://schemas.openxmlformats.org/markup-compatibility/2006">
              <mc:Choice xmlns:v="urn:schemas-microsoft-com:vml" Requires="v">
                <p:oleObj spid="_x0000_s2424" name="文書" r:id="rId4" imgW="9276814" imgH="1822845" progId="Word.Document.12">
                  <p:embed/>
                </p:oleObj>
              </mc:Choice>
              <mc:Fallback>
                <p:oleObj name="文書" r:id="rId4" imgW="9276814" imgH="1822845" progId="Word.Document.12">
                  <p:embed/>
                  <p:pic>
                    <p:nvPicPr>
                      <p:cNvPr id="0" name=""/>
                      <p:cNvPicPr/>
                      <p:nvPr/>
                    </p:nvPicPr>
                    <p:blipFill>
                      <a:blip r:embed="rId5"/>
                      <a:stretch>
                        <a:fillRect/>
                      </a:stretch>
                    </p:blipFill>
                    <p:spPr>
                      <a:xfrm>
                        <a:off x="452438" y="304800"/>
                        <a:ext cx="9069387" cy="178752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615165343"/>
              </p:ext>
            </p:extLst>
          </p:nvPr>
        </p:nvGraphicFramePr>
        <p:xfrm>
          <a:off x="452438" y="1544638"/>
          <a:ext cx="8932862" cy="4646612"/>
        </p:xfrm>
        <a:graphic>
          <a:graphicData uri="http://schemas.openxmlformats.org/presentationml/2006/ole">
            <mc:AlternateContent xmlns:mc="http://schemas.openxmlformats.org/markup-compatibility/2006">
              <mc:Choice xmlns:v="urn:schemas-microsoft-com:vml" Requires="v">
                <p:oleObj spid="_x0000_s2425" name="文書" r:id="rId6" imgW="9372864" imgH="4886102" progId="Word.Document.12">
                  <p:embed/>
                </p:oleObj>
              </mc:Choice>
              <mc:Fallback>
                <p:oleObj name="文書" r:id="rId6" imgW="9372864" imgH="4886102" progId="Word.Document.12">
                  <p:embed/>
                  <p:pic>
                    <p:nvPicPr>
                      <p:cNvPr id="0" name=""/>
                      <p:cNvPicPr/>
                      <p:nvPr/>
                    </p:nvPicPr>
                    <p:blipFill>
                      <a:blip r:embed="rId7"/>
                      <a:stretch>
                        <a:fillRect/>
                      </a:stretch>
                    </p:blipFill>
                    <p:spPr>
                      <a:xfrm>
                        <a:off x="452438" y="1544638"/>
                        <a:ext cx="8932862" cy="4646612"/>
                      </a:xfrm>
                      <a:prstGeom prst="rect">
                        <a:avLst/>
                      </a:prstGeom>
                    </p:spPr>
                  </p:pic>
                </p:oleObj>
              </mc:Fallback>
            </mc:AlternateContent>
          </a:graphicData>
        </a:graphic>
      </p:graphicFrame>
    </p:spTree>
    <p:extLst>
      <p:ext uri="{BB962C8B-B14F-4D97-AF65-F5344CB8AC3E}">
        <p14:creationId xmlns:p14="http://schemas.microsoft.com/office/powerpoint/2010/main" val="3662650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smtClean="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474270867"/>
              </p:ext>
            </p:extLst>
          </p:nvPr>
        </p:nvGraphicFramePr>
        <p:xfrm>
          <a:off x="452438" y="304800"/>
          <a:ext cx="9069387" cy="1787525"/>
        </p:xfrm>
        <a:graphic>
          <a:graphicData uri="http://schemas.openxmlformats.org/presentationml/2006/ole">
            <mc:AlternateContent xmlns:mc="http://schemas.openxmlformats.org/markup-compatibility/2006">
              <mc:Choice xmlns:v="urn:schemas-microsoft-com:vml" Requires="v">
                <p:oleObj spid="_x0000_s33838" name="文書" r:id="rId4" imgW="9276814" imgH="1822845" progId="Word.Document.12">
                  <p:embed/>
                </p:oleObj>
              </mc:Choice>
              <mc:Fallback>
                <p:oleObj name="文書" r:id="rId4" imgW="9276814" imgH="1822845" progId="Word.Document.12">
                  <p:embed/>
                  <p:pic>
                    <p:nvPicPr>
                      <p:cNvPr id="6" name="オブジェクト 5"/>
                      <p:cNvPicPr/>
                      <p:nvPr/>
                    </p:nvPicPr>
                    <p:blipFill>
                      <a:blip r:embed="rId5"/>
                      <a:stretch>
                        <a:fillRect/>
                      </a:stretch>
                    </p:blipFill>
                    <p:spPr>
                      <a:xfrm>
                        <a:off x="452438" y="304800"/>
                        <a:ext cx="9069387" cy="178752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9" name="角丸四角形吹き出し 8"/>
          <p:cNvSpPr/>
          <p:nvPr/>
        </p:nvSpPr>
        <p:spPr>
          <a:xfrm>
            <a:off x="292894" y="1702340"/>
            <a:ext cx="6584563" cy="4202349"/>
          </a:xfrm>
          <a:prstGeom prst="wedgeRoundRectCallout">
            <a:avLst>
              <a:gd name="adj1" fmla="val 63991"/>
              <a:gd name="adj2" fmla="val -10535"/>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p:nvPicPr>
        <p:blipFill>
          <a:blip r:embed="rId6">
            <a:clrChange>
              <a:clrFrom>
                <a:srgbClr val="FFFFFF"/>
              </a:clrFrom>
              <a:clrTo>
                <a:srgbClr val="FFFFFF">
                  <a:alpha val="0"/>
                </a:srgbClr>
              </a:clrTo>
            </a:clrChange>
          </a:blip>
          <a:stretch>
            <a:fillRect/>
          </a:stretch>
        </p:blipFill>
        <p:spPr>
          <a:xfrm>
            <a:off x="6520429" y="3455570"/>
            <a:ext cx="2924175" cy="3209925"/>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4017276830"/>
              </p:ext>
            </p:extLst>
          </p:nvPr>
        </p:nvGraphicFramePr>
        <p:xfrm>
          <a:off x="557213" y="2092325"/>
          <a:ext cx="6148387" cy="3919538"/>
        </p:xfrm>
        <a:graphic>
          <a:graphicData uri="http://schemas.openxmlformats.org/presentationml/2006/ole">
            <mc:AlternateContent xmlns:mc="http://schemas.openxmlformats.org/markup-compatibility/2006">
              <mc:Choice xmlns:v="urn:schemas-microsoft-com:vml" Requires="v">
                <p:oleObj spid="_x0000_s33839" name="文書" r:id="rId7" imgW="6673030" imgH="4238915" progId="Word.Document.12">
                  <p:embed/>
                </p:oleObj>
              </mc:Choice>
              <mc:Fallback>
                <p:oleObj name="文書" r:id="rId7" imgW="6673030" imgH="4238915" progId="Word.Document.12">
                  <p:embed/>
                  <p:pic>
                    <p:nvPicPr>
                      <p:cNvPr id="7" name="オブジェクト 6"/>
                      <p:cNvPicPr/>
                      <p:nvPr/>
                    </p:nvPicPr>
                    <p:blipFill>
                      <a:blip r:embed="rId8"/>
                      <a:stretch>
                        <a:fillRect/>
                      </a:stretch>
                    </p:blipFill>
                    <p:spPr>
                      <a:xfrm>
                        <a:off x="557213" y="2092325"/>
                        <a:ext cx="6148387" cy="3919538"/>
                      </a:xfrm>
                      <a:prstGeom prst="rect">
                        <a:avLst/>
                      </a:prstGeom>
                    </p:spPr>
                  </p:pic>
                </p:oleObj>
              </mc:Fallback>
            </mc:AlternateContent>
          </a:graphicData>
        </a:graphic>
      </p:graphicFrame>
    </p:spTree>
    <p:extLst>
      <p:ext uri="{BB962C8B-B14F-4D97-AF65-F5344CB8AC3E}">
        <p14:creationId xmlns:p14="http://schemas.microsoft.com/office/powerpoint/2010/main" val="2569359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5" name="角丸四角形 14"/>
          <p:cNvSpPr/>
          <p:nvPr/>
        </p:nvSpPr>
        <p:spPr>
          <a:xfrm>
            <a:off x="308540" y="262939"/>
            <a:ext cx="3601472"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19" name="角丸四角形 18"/>
          <p:cNvSpPr/>
          <p:nvPr/>
        </p:nvSpPr>
        <p:spPr>
          <a:xfrm>
            <a:off x="5311302" y="164396"/>
            <a:ext cx="4232089" cy="1207487"/>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smtClean="0">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smtClean="0"/>
              <a:t>みまもりぃぬ</a:t>
            </a:r>
            <a:endParaRPr kumimoji="1" lang="ja-JP" altLang="en-US" sz="4800" b="1"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300187789"/>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spid="_x0000_s20626" name="文書" r:id="rId4" imgW="10077678" imgH="2436576" progId="Word.Document.12">
                  <p:embed/>
                </p:oleObj>
              </mc:Choice>
              <mc:Fallback>
                <p:oleObj name="文書" r:id="rId4" imgW="10077678" imgH="2436576" progId="Word.Document.12">
                  <p:embed/>
                  <p:pic>
                    <p:nvPicPr>
                      <p:cNvPr id="13" name="オブジェクト 12"/>
                      <p:cNvPicPr/>
                      <p:nvPr/>
                    </p:nvPicPr>
                    <p:blipFill>
                      <a:blip r:embed="rId5"/>
                      <a:stretch>
                        <a:fillRect/>
                      </a:stretch>
                    </p:blipFill>
                    <p:spPr>
                      <a:xfrm>
                        <a:off x="4435475" y="5165594"/>
                        <a:ext cx="5035550" cy="1214438"/>
                      </a:xfrm>
                      <a:prstGeom prst="rect">
                        <a:avLst/>
                      </a:prstGeom>
                    </p:spPr>
                  </p:pic>
                </p:oleObj>
              </mc:Fallback>
            </mc:AlternateContent>
          </a:graphicData>
        </a:graphic>
      </p:graphicFrame>
      <p:pic>
        <p:nvPicPr>
          <p:cNvPr id="18" name="図 17"/>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6419891" y="1371883"/>
            <a:ext cx="2679311" cy="39177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オブジェクト 19"/>
          <p:cNvGraphicFramePr>
            <a:graphicFrameLocks noChangeAspect="1"/>
          </p:cNvGraphicFramePr>
          <p:nvPr>
            <p:extLst>
              <p:ext uri="{D42A27DB-BD31-4B8C-83A1-F6EECF244321}">
                <p14:modId xmlns:p14="http://schemas.microsoft.com/office/powerpoint/2010/main" val="774495194"/>
              </p:ext>
            </p:extLst>
          </p:nvPr>
        </p:nvGraphicFramePr>
        <p:xfrm>
          <a:off x="5526275" y="216484"/>
          <a:ext cx="3994150" cy="1103312"/>
        </p:xfrm>
        <a:graphic>
          <a:graphicData uri="http://schemas.openxmlformats.org/presentationml/2006/ole">
            <mc:AlternateContent xmlns:mc="http://schemas.openxmlformats.org/markup-compatibility/2006">
              <mc:Choice xmlns:v="urn:schemas-microsoft-com:vml" Requires="v">
                <p:oleObj spid="_x0000_s20627" name="文書" r:id="rId8" imgW="8519581" imgH="2358870" progId="Word.Document.12">
                  <p:embed/>
                </p:oleObj>
              </mc:Choice>
              <mc:Fallback>
                <p:oleObj name="文書" r:id="rId8" imgW="8519581" imgH="2358870" progId="Word.Document.12">
                  <p:embed/>
                  <p:pic>
                    <p:nvPicPr>
                      <p:cNvPr id="18" name="オブジェクト 17"/>
                      <p:cNvPicPr/>
                      <p:nvPr/>
                    </p:nvPicPr>
                    <p:blipFill>
                      <a:blip r:embed="rId9"/>
                      <a:stretch>
                        <a:fillRect/>
                      </a:stretch>
                    </p:blipFill>
                    <p:spPr>
                      <a:xfrm>
                        <a:off x="5526275" y="216484"/>
                        <a:ext cx="3994150" cy="1103312"/>
                      </a:xfrm>
                      <a:prstGeom prst="rect">
                        <a:avLst/>
                      </a:prstGeom>
                    </p:spPr>
                  </p:pic>
                </p:oleObj>
              </mc:Fallback>
            </mc:AlternateContent>
          </a:graphicData>
        </a:graphic>
      </p:graphicFrame>
      <p:pic>
        <p:nvPicPr>
          <p:cNvPr id="14" name="図 13"/>
          <p:cNvPicPr>
            <a:picLocks noChangeAspect="1"/>
          </p:cNvPicPr>
          <p:nvPr/>
        </p:nvPicPr>
        <p:blipFill>
          <a:blip r:embed="rId10"/>
          <a:stretch>
            <a:fillRect/>
          </a:stretch>
        </p:blipFill>
        <p:spPr>
          <a:xfrm>
            <a:off x="747604" y="1542529"/>
            <a:ext cx="4900085" cy="4366638"/>
          </a:xfrm>
          <a:prstGeom prst="rect">
            <a:avLst/>
          </a:prstGeom>
        </p:spPr>
      </p:pic>
      <p:graphicFrame>
        <p:nvGraphicFramePr>
          <p:cNvPr id="16" name="オブジェクト 15"/>
          <p:cNvGraphicFramePr>
            <a:graphicFrameLocks noChangeAspect="1"/>
          </p:cNvGraphicFramePr>
          <p:nvPr>
            <p:extLst>
              <p:ext uri="{D42A27DB-BD31-4B8C-83A1-F6EECF244321}">
                <p14:modId xmlns:p14="http://schemas.microsoft.com/office/powerpoint/2010/main" val="3802299184"/>
              </p:ext>
            </p:extLst>
          </p:nvPr>
        </p:nvGraphicFramePr>
        <p:xfrm>
          <a:off x="476404" y="288239"/>
          <a:ext cx="3530600" cy="1428750"/>
        </p:xfrm>
        <a:graphic>
          <a:graphicData uri="http://schemas.openxmlformats.org/presentationml/2006/ole">
            <mc:AlternateContent xmlns:mc="http://schemas.openxmlformats.org/markup-compatibility/2006">
              <mc:Choice xmlns:v="urn:schemas-microsoft-com:vml" Requires="v">
                <p:oleObj spid="_x0000_s20628" name="文書" r:id="rId11" imgW="3871376" imgH="1573539" progId="Word.Document.12">
                  <p:embed/>
                </p:oleObj>
              </mc:Choice>
              <mc:Fallback>
                <p:oleObj name="文書" r:id="rId11" imgW="3871376" imgH="1573539" progId="Word.Document.12">
                  <p:embed/>
                  <p:pic>
                    <p:nvPicPr>
                      <p:cNvPr id="11" name="オブジェクト 10"/>
                      <p:cNvPicPr/>
                      <p:nvPr/>
                    </p:nvPicPr>
                    <p:blipFill>
                      <a:blip r:embed="rId12"/>
                      <a:stretch>
                        <a:fillRect/>
                      </a:stretch>
                    </p:blipFill>
                    <p:spPr>
                      <a:xfrm>
                        <a:off x="476404" y="288239"/>
                        <a:ext cx="3530600" cy="1428750"/>
                      </a:xfrm>
                      <a:prstGeom prst="rect">
                        <a:avLst/>
                      </a:prstGeom>
                    </p:spPr>
                  </p:pic>
                </p:oleObj>
              </mc:Fallback>
            </mc:AlternateContent>
          </a:graphicData>
        </a:graphic>
      </p:graphicFrame>
    </p:spTree>
    <p:extLst>
      <p:ext uri="{BB962C8B-B14F-4D97-AF65-F5344CB8AC3E}">
        <p14:creationId xmlns:p14="http://schemas.microsoft.com/office/powerpoint/2010/main" val="4260179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sz="2800" dirty="0" smtClean="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spid="_x0000_s28761" name="文書" r:id="rId4" imgW="7892804" imgH="931389" progId="Word.Document.12">
                  <p:embed/>
                </p:oleObj>
              </mc:Choice>
              <mc:Fallback>
                <p:oleObj name="文書" r:id="rId4" imgW="7892804" imgH="931389" progId="Word.Document.12">
                  <p:embed/>
                  <p:pic>
                    <p:nvPicPr>
                      <p:cNvPr id="20" name="オブジェクト 19"/>
                      <p:cNvPicPr/>
                      <p:nvPr/>
                    </p:nvPicPr>
                    <p:blipFill>
                      <a:blip r:embed="rId5"/>
                      <a:stretch>
                        <a:fillRect/>
                      </a:stretch>
                    </p:blipFill>
                    <p:spPr>
                      <a:xfrm>
                        <a:off x="409575" y="241300"/>
                        <a:ext cx="7620000" cy="89376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319183135"/>
              </p:ext>
            </p:extLst>
          </p:nvPr>
        </p:nvGraphicFramePr>
        <p:xfrm>
          <a:off x="579599" y="1292400"/>
          <a:ext cx="7879218" cy="813319"/>
        </p:xfrm>
        <a:graphic>
          <a:graphicData uri="http://schemas.openxmlformats.org/presentationml/2006/ole">
            <mc:AlternateContent xmlns:mc="http://schemas.openxmlformats.org/markup-compatibility/2006">
              <mc:Choice xmlns:v="urn:schemas-microsoft-com:vml" Requires="v">
                <p:oleObj spid="_x0000_s28762" name="文書" r:id="rId6" imgW="10943358" imgH="1129610" progId="Word.Document.12">
                  <p:embed/>
                </p:oleObj>
              </mc:Choice>
              <mc:Fallback>
                <p:oleObj name="文書" r:id="rId6" imgW="10943358" imgH="1129610" progId="Word.Document.12">
                  <p:embed/>
                  <p:pic>
                    <p:nvPicPr>
                      <p:cNvPr id="16" name="オブジェクト 15"/>
                      <p:cNvPicPr/>
                      <p:nvPr/>
                    </p:nvPicPr>
                    <p:blipFill>
                      <a:blip r:embed="rId7"/>
                      <a:stretch>
                        <a:fillRect/>
                      </a:stretch>
                    </p:blipFill>
                    <p:spPr>
                      <a:xfrm>
                        <a:off x="579599" y="1292400"/>
                        <a:ext cx="7879218" cy="813319"/>
                      </a:xfrm>
                      <a:prstGeom prst="rect">
                        <a:avLst/>
                      </a:prstGeom>
                    </p:spPr>
                  </p:pic>
                </p:oleObj>
              </mc:Fallback>
            </mc:AlternateContent>
          </a:graphicData>
        </a:graphic>
      </p:graphicFrame>
      <p:sp>
        <p:nvSpPr>
          <p:cNvPr id="18" name="角丸四角形 17"/>
          <p:cNvSpPr/>
          <p:nvPr/>
        </p:nvSpPr>
        <p:spPr>
          <a:xfrm>
            <a:off x="534961" y="4053255"/>
            <a:ext cx="7490031" cy="163466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340282644"/>
              </p:ext>
            </p:extLst>
          </p:nvPr>
        </p:nvGraphicFramePr>
        <p:xfrm>
          <a:off x="841375" y="4235450"/>
          <a:ext cx="6630988" cy="2406650"/>
        </p:xfrm>
        <a:graphic>
          <a:graphicData uri="http://schemas.openxmlformats.org/presentationml/2006/ole">
            <mc:AlternateContent xmlns:mc="http://schemas.openxmlformats.org/markup-compatibility/2006">
              <mc:Choice xmlns:v="urn:schemas-microsoft-com:vml" Requires="v">
                <p:oleObj spid="_x0000_s28763" name="文書" r:id="rId8" imgW="10043553" imgH="3635977" progId="Word.Document.12">
                  <p:embed/>
                </p:oleObj>
              </mc:Choice>
              <mc:Fallback>
                <p:oleObj name="文書" r:id="rId8" imgW="10043553" imgH="3635977" progId="Word.Document.12">
                  <p:embed/>
                  <p:pic>
                    <p:nvPicPr>
                      <p:cNvPr id="21" name="オブジェクト 20"/>
                      <p:cNvPicPr/>
                      <p:nvPr/>
                    </p:nvPicPr>
                    <p:blipFill>
                      <a:blip r:embed="rId9"/>
                      <a:stretch>
                        <a:fillRect/>
                      </a:stretch>
                    </p:blipFill>
                    <p:spPr>
                      <a:xfrm>
                        <a:off x="841375" y="4235450"/>
                        <a:ext cx="6630988" cy="2406650"/>
                      </a:xfrm>
                      <a:prstGeom prst="rect">
                        <a:avLst/>
                      </a:prstGeom>
                    </p:spPr>
                  </p:pic>
                </p:oleObj>
              </mc:Fallback>
            </mc:AlternateContent>
          </a:graphicData>
        </a:graphic>
      </p:graphicFrame>
      <p:pic>
        <p:nvPicPr>
          <p:cNvPr id="17" name="図 16"/>
          <p:cNvPicPr preferRelativeResize="0">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54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sz="2800" dirty="0" smtClean="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spid="_x0000_s26731" name="文書" r:id="rId4" imgW="7892804" imgH="931389" progId="Word.Document.12">
                  <p:embed/>
                </p:oleObj>
              </mc:Choice>
              <mc:Fallback>
                <p:oleObj name="文書" r:id="rId4" imgW="7892804" imgH="931389" progId="Word.Document.12">
                  <p:embed/>
                  <p:pic>
                    <p:nvPicPr>
                      <p:cNvPr id="20" name="オブジェクト 19"/>
                      <p:cNvPicPr/>
                      <p:nvPr/>
                    </p:nvPicPr>
                    <p:blipFill>
                      <a:blip r:embed="rId5"/>
                      <a:stretch>
                        <a:fillRect/>
                      </a:stretch>
                    </p:blipFill>
                    <p:spPr>
                      <a:xfrm>
                        <a:off x="409575" y="241300"/>
                        <a:ext cx="7620000" cy="89376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529811894"/>
              </p:ext>
            </p:extLst>
          </p:nvPr>
        </p:nvGraphicFramePr>
        <p:xfrm>
          <a:off x="577850" y="1292225"/>
          <a:ext cx="8293100" cy="1262063"/>
        </p:xfrm>
        <a:graphic>
          <a:graphicData uri="http://schemas.openxmlformats.org/presentationml/2006/ole">
            <mc:AlternateContent xmlns:mc="http://schemas.openxmlformats.org/markup-compatibility/2006">
              <mc:Choice xmlns:v="urn:schemas-microsoft-com:vml" Requires="v">
                <p:oleObj spid="_x0000_s26732" name="文書" r:id="rId6" imgW="11843362" imgH="1803778" progId="Word.Document.12">
                  <p:embed/>
                </p:oleObj>
              </mc:Choice>
              <mc:Fallback>
                <p:oleObj name="文書" r:id="rId6" imgW="11843362" imgH="1803778" progId="Word.Document.12">
                  <p:embed/>
                  <p:pic>
                    <p:nvPicPr>
                      <p:cNvPr id="12" name="オブジェクト 11"/>
                      <p:cNvPicPr/>
                      <p:nvPr/>
                    </p:nvPicPr>
                    <p:blipFill>
                      <a:blip r:embed="rId7"/>
                      <a:stretch>
                        <a:fillRect/>
                      </a:stretch>
                    </p:blipFill>
                    <p:spPr>
                      <a:xfrm>
                        <a:off x="577850" y="1292225"/>
                        <a:ext cx="8293100" cy="1262063"/>
                      </a:xfrm>
                      <a:prstGeom prst="rect">
                        <a:avLst/>
                      </a:prstGeom>
                    </p:spPr>
                  </p:pic>
                </p:oleObj>
              </mc:Fallback>
            </mc:AlternateContent>
          </a:graphicData>
        </a:graphic>
      </p:graphicFrame>
      <p:sp>
        <p:nvSpPr>
          <p:cNvPr id="18" name="角丸四角形 1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898917932"/>
              </p:ext>
            </p:extLst>
          </p:nvPr>
        </p:nvGraphicFramePr>
        <p:xfrm>
          <a:off x="966788" y="3636963"/>
          <a:ext cx="6842125" cy="2363787"/>
        </p:xfrm>
        <a:graphic>
          <a:graphicData uri="http://schemas.openxmlformats.org/presentationml/2006/ole">
            <mc:AlternateContent xmlns:mc="http://schemas.openxmlformats.org/markup-compatibility/2006">
              <mc:Choice xmlns:v="urn:schemas-microsoft-com:vml" Requires="v">
                <p:oleObj spid="_x0000_s26733" name="文書" r:id="rId8" imgW="10811242" imgH="3724115" progId="Word.Document.12">
                  <p:embed/>
                </p:oleObj>
              </mc:Choice>
              <mc:Fallback>
                <p:oleObj name="文書" r:id="rId8" imgW="10811242" imgH="3724115" progId="Word.Document.12">
                  <p:embed/>
                  <p:pic>
                    <p:nvPicPr>
                      <p:cNvPr id="13" name="オブジェクト 12"/>
                      <p:cNvPicPr/>
                      <p:nvPr/>
                    </p:nvPicPr>
                    <p:blipFill>
                      <a:blip r:embed="rId9"/>
                      <a:stretch>
                        <a:fillRect/>
                      </a:stretch>
                    </p:blipFill>
                    <p:spPr>
                      <a:xfrm>
                        <a:off x="966788" y="3636963"/>
                        <a:ext cx="6842125" cy="2363787"/>
                      </a:xfrm>
                      <a:prstGeom prst="rect">
                        <a:avLst/>
                      </a:prstGeom>
                    </p:spPr>
                  </p:pic>
                </p:oleObj>
              </mc:Fallback>
            </mc:AlternateContent>
          </a:graphicData>
        </a:graphic>
      </p:graphicFrame>
      <p:pic>
        <p:nvPicPr>
          <p:cNvPr id="17" name="図 16"/>
          <p:cNvPicPr preferRelativeResize="0">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6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19371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sz="2800" dirty="0" smtClean="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3307017028"/>
              </p:ext>
            </p:extLst>
          </p:nvPr>
        </p:nvGraphicFramePr>
        <p:xfrm>
          <a:off x="579598" y="1292400"/>
          <a:ext cx="8259316" cy="1211949"/>
        </p:xfrm>
        <a:graphic>
          <a:graphicData uri="http://schemas.openxmlformats.org/presentationml/2006/ole">
            <mc:AlternateContent xmlns:mc="http://schemas.openxmlformats.org/markup-compatibility/2006">
              <mc:Choice xmlns:v="urn:schemas-microsoft-com:vml" Requires="v">
                <p:oleObj spid="_x0000_s24680" name="文書" r:id="rId4" imgW="11471272" imgH="1681464" progId="Word.Document.12">
                  <p:embed/>
                </p:oleObj>
              </mc:Choice>
              <mc:Fallback>
                <p:oleObj name="文書" r:id="rId4" imgW="11471272" imgH="1681464" progId="Word.Document.12">
                  <p:embed/>
                  <p:pic>
                    <p:nvPicPr>
                      <p:cNvPr id="12" name="オブジェクト 11"/>
                      <p:cNvPicPr/>
                      <p:nvPr/>
                    </p:nvPicPr>
                    <p:blipFill>
                      <a:blip r:embed="rId5"/>
                      <a:stretch>
                        <a:fillRect/>
                      </a:stretch>
                    </p:blipFill>
                    <p:spPr>
                      <a:xfrm>
                        <a:off x="579598" y="1292400"/>
                        <a:ext cx="8259316" cy="1211949"/>
                      </a:xfrm>
                      <a:prstGeom prst="rect">
                        <a:avLst/>
                      </a:prstGeom>
                      <a:noFill/>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08924653"/>
              </p:ext>
            </p:extLst>
          </p:nvPr>
        </p:nvGraphicFramePr>
        <p:xfrm>
          <a:off x="966788" y="3625850"/>
          <a:ext cx="6778625" cy="2470150"/>
        </p:xfrm>
        <a:graphic>
          <a:graphicData uri="http://schemas.openxmlformats.org/presentationml/2006/ole">
            <mc:AlternateContent xmlns:mc="http://schemas.openxmlformats.org/markup-compatibility/2006">
              <mc:Choice xmlns:v="urn:schemas-microsoft-com:vml" Requires="v">
                <p:oleObj spid="_x0000_s24681" name="文書" r:id="rId6" imgW="10043553" imgH="3655043" progId="Word.Document.12">
                  <p:embed/>
                </p:oleObj>
              </mc:Choice>
              <mc:Fallback>
                <p:oleObj name="文書" r:id="rId6" imgW="10043553" imgH="3655043" progId="Word.Document.12">
                  <p:embed/>
                  <p:pic>
                    <p:nvPicPr>
                      <p:cNvPr id="13" name="オブジェクト 12"/>
                      <p:cNvPicPr/>
                      <p:nvPr/>
                    </p:nvPicPr>
                    <p:blipFill>
                      <a:blip r:embed="rId7"/>
                      <a:stretch>
                        <a:fillRect/>
                      </a:stretch>
                    </p:blipFill>
                    <p:spPr>
                      <a:xfrm>
                        <a:off x="966788" y="3625850"/>
                        <a:ext cx="6778625" cy="2470150"/>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spid="_x0000_s24682" name="文書" r:id="rId8" imgW="7892804" imgH="931389" progId="Word.Document.12">
                  <p:embed/>
                </p:oleObj>
              </mc:Choice>
              <mc:Fallback>
                <p:oleObj name="文書" r:id="rId8" imgW="7892804" imgH="931389" progId="Word.Document.12">
                  <p:embed/>
                  <p:pic>
                    <p:nvPicPr>
                      <p:cNvPr id="20" name="オブジェクト 19"/>
                      <p:cNvPicPr/>
                      <p:nvPr/>
                    </p:nvPicPr>
                    <p:blipFill>
                      <a:blip r:embed="rId9"/>
                      <a:stretch>
                        <a:fillRect/>
                      </a:stretch>
                    </p:blipFill>
                    <p:spPr>
                      <a:xfrm>
                        <a:off x="409575" y="241300"/>
                        <a:ext cx="7620000" cy="893763"/>
                      </a:xfrm>
                      <a:prstGeom prst="rect">
                        <a:avLst/>
                      </a:prstGeom>
                    </p:spPr>
                  </p:pic>
                </p:oleObj>
              </mc:Fallback>
            </mc:AlternateContent>
          </a:graphicData>
        </a:graphic>
      </p:graphicFrame>
      <p:sp>
        <p:nvSpPr>
          <p:cNvPr id="8" name="角丸四角形 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preferRelativeResize="0">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392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sz="2800" dirty="0" smtClean="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396957676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spid="_x0000_s29791" name="文書" r:id="rId4" imgW="7892804" imgH="931389" progId="Word.Document.12">
                  <p:embed/>
                </p:oleObj>
              </mc:Choice>
              <mc:Fallback>
                <p:oleObj name="文書" r:id="rId4" imgW="7892804" imgH="931389" progId="Word.Document.12">
                  <p:embed/>
                  <p:pic>
                    <p:nvPicPr>
                      <p:cNvPr id="20" name="オブジェクト 19"/>
                      <p:cNvPicPr/>
                      <p:nvPr/>
                    </p:nvPicPr>
                    <p:blipFill>
                      <a:blip r:embed="rId5"/>
                      <a:stretch>
                        <a:fillRect/>
                      </a:stretch>
                    </p:blipFill>
                    <p:spPr>
                      <a:xfrm>
                        <a:off x="409575" y="241300"/>
                        <a:ext cx="7620000" cy="89376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3684385129"/>
              </p:ext>
            </p:extLst>
          </p:nvPr>
        </p:nvGraphicFramePr>
        <p:xfrm>
          <a:off x="577850" y="1292225"/>
          <a:ext cx="7535863" cy="777875"/>
        </p:xfrm>
        <a:graphic>
          <a:graphicData uri="http://schemas.openxmlformats.org/presentationml/2006/ole">
            <mc:AlternateContent xmlns:mc="http://schemas.openxmlformats.org/markup-compatibility/2006">
              <mc:Choice xmlns:v="urn:schemas-microsoft-com:vml" Requires="v">
                <p:oleObj spid="_x0000_s29792" name="文書" r:id="rId6" imgW="10943358" imgH="1129610" progId="Word.Document.12">
                  <p:embed/>
                </p:oleObj>
              </mc:Choice>
              <mc:Fallback>
                <p:oleObj name="文書" r:id="rId6" imgW="10943358" imgH="1129610" progId="Word.Document.12">
                  <p:embed/>
                  <p:pic>
                    <p:nvPicPr>
                      <p:cNvPr id="16" name="オブジェクト 15"/>
                      <p:cNvPicPr/>
                      <p:nvPr/>
                    </p:nvPicPr>
                    <p:blipFill>
                      <a:blip r:embed="rId7"/>
                      <a:stretch>
                        <a:fillRect/>
                      </a:stretch>
                    </p:blipFill>
                    <p:spPr>
                      <a:xfrm>
                        <a:off x="577850" y="1292225"/>
                        <a:ext cx="7535863" cy="777875"/>
                      </a:xfrm>
                      <a:prstGeom prst="rect">
                        <a:avLst/>
                      </a:prstGeom>
                    </p:spPr>
                  </p:pic>
                </p:oleObj>
              </mc:Fallback>
            </mc:AlternateContent>
          </a:graphicData>
        </a:graphic>
      </p:graphicFrame>
      <p:sp>
        <p:nvSpPr>
          <p:cNvPr id="18" name="角丸四角形 17"/>
          <p:cNvSpPr/>
          <p:nvPr/>
        </p:nvSpPr>
        <p:spPr>
          <a:xfrm>
            <a:off x="700778" y="3540868"/>
            <a:ext cx="7490031" cy="2289054"/>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828143714"/>
              </p:ext>
            </p:extLst>
          </p:nvPr>
        </p:nvGraphicFramePr>
        <p:xfrm>
          <a:off x="966788" y="3625850"/>
          <a:ext cx="6778625" cy="2459038"/>
        </p:xfrm>
        <a:graphic>
          <a:graphicData uri="http://schemas.openxmlformats.org/presentationml/2006/ole">
            <mc:AlternateContent xmlns:mc="http://schemas.openxmlformats.org/markup-compatibility/2006">
              <mc:Choice xmlns:v="urn:schemas-microsoft-com:vml" Requires="v">
                <p:oleObj spid="_x0000_s29793" name="文書" r:id="rId8" imgW="10043553" imgH="3648568" progId="Word.Document.12">
                  <p:embed/>
                </p:oleObj>
              </mc:Choice>
              <mc:Fallback>
                <p:oleObj name="文書" r:id="rId8" imgW="10043553" imgH="3648568" progId="Word.Document.12">
                  <p:embed/>
                  <p:pic>
                    <p:nvPicPr>
                      <p:cNvPr id="21" name="オブジェクト 20"/>
                      <p:cNvPicPr/>
                      <p:nvPr/>
                    </p:nvPicPr>
                    <p:blipFill>
                      <a:blip r:embed="rId9"/>
                      <a:stretch>
                        <a:fillRect/>
                      </a:stretch>
                    </p:blipFill>
                    <p:spPr>
                      <a:xfrm>
                        <a:off x="966788" y="3625850"/>
                        <a:ext cx="6778625" cy="2459038"/>
                      </a:xfrm>
                      <a:prstGeom prst="rect">
                        <a:avLst/>
                      </a:prstGeom>
                    </p:spPr>
                  </p:pic>
                </p:oleObj>
              </mc:Fallback>
            </mc:AlternateContent>
          </a:graphicData>
        </a:graphic>
      </p:graphicFrame>
      <p:pic>
        <p:nvPicPr>
          <p:cNvPr id="17" name="図 16"/>
          <p:cNvPicPr preferRelativeResize="0">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5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sz="2800" dirty="0" smtClean="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spid="_x0000_s30812" name="文書" r:id="rId4" imgW="7892804" imgH="931389" progId="Word.Document.12">
                  <p:embed/>
                </p:oleObj>
              </mc:Choice>
              <mc:Fallback>
                <p:oleObj name="文書" r:id="rId4" imgW="7892804" imgH="931389" progId="Word.Document.12">
                  <p:embed/>
                  <p:pic>
                    <p:nvPicPr>
                      <p:cNvPr id="20" name="オブジェクト 19"/>
                      <p:cNvPicPr/>
                      <p:nvPr/>
                    </p:nvPicPr>
                    <p:blipFill>
                      <a:blip r:embed="rId5"/>
                      <a:stretch>
                        <a:fillRect/>
                      </a:stretch>
                    </p:blipFill>
                    <p:spPr>
                      <a:xfrm>
                        <a:off x="409575" y="241300"/>
                        <a:ext cx="7620000" cy="89376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4041656057"/>
              </p:ext>
            </p:extLst>
          </p:nvPr>
        </p:nvGraphicFramePr>
        <p:xfrm>
          <a:off x="577850" y="1292224"/>
          <a:ext cx="8638413" cy="1403364"/>
        </p:xfrm>
        <a:graphic>
          <a:graphicData uri="http://schemas.openxmlformats.org/presentationml/2006/ole">
            <mc:AlternateContent xmlns:mc="http://schemas.openxmlformats.org/markup-compatibility/2006">
              <mc:Choice xmlns:v="urn:schemas-microsoft-com:vml" Requires="v">
                <p:oleObj spid="_x0000_s30813" name="文書" r:id="rId6" imgW="11997796" imgH="1949117" progId="Word.Document.12">
                  <p:embed/>
                </p:oleObj>
              </mc:Choice>
              <mc:Fallback>
                <p:oleObj name="文書" r:id="rId6" imgW="11997796" imgH="1949117" progId="Word.Document.12">
                  <p:embed/>
                  <p:pic>
                    <p:nvPicPr>
                      <p:cNvPr id="16" name="オブジェクト 15"/>
                      <p:cNvPicPr/>
                      <p:nvPr/>
                    </p:nvPicPr>
                    <p:blipFill>
                      <a:blip r:embed="rId7"/>
                      <a:stretch>
                        <a:fillRect/>
                      </a:stretch>
                    </p:blipFill>
                    <p:spPr>
                      <a:xfrm>
                        <a:off x="577850" y="1292224"/>
                        <a:ext cx="8638413" cy="1403364"/>
                      </a:xfrm>
                      <a:prstGeom prst="rect">
                        <a:avLst/>
                      </a:prstGeom>
                    </p:spPr>
                  </p:pic>
                </p:oleObj>
              </mc:Fallback>
            </mc:AlternateContent>
          </a:graphicData>
        </a:graphic>
      </p:graphicFrame>
      <p:sp>
        <p:nvSpPr>
          <p:cNvPr id="18" name="角丸四角形 1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973280549"/>
              </p:ext>
            </p:extLst>
          </p:nvPr>
        </p:nvGraphicFramePr>
        <p:xfrm>
          <a:off x="966788" y="3632200"/>
          <a:ext cx="6700837" cy="2441575"/>
        </p:xfrm>
        <a:graphic>
          <a:graphicData uri="http://schemas.openxmlformats.org/presentationml/2006/ole">
            <mc:AlternateContent xmlns:mc="http://schemas.openxmlformats.org/markup-compatibility/2006">
              <mc:Choice xmlns:v="urn:schemas-microsoft-com:vml" Requires="v">
                <p:oleObj spid="_x0000_s30814" name="文書" r:id="rId8" imgW="10043553" imgH="3655043" progId="Word.Document.12">
                  <p:embed/>
                </p:oleObj>
              </mc:Choice>
              <mc:Fallback>
                <p:oleObj name="文書" r:id="rId8" imgW="10043553" imgH="3655043" progId="Word.Document.12">
                  <p:embed/>
                  <p:pic>
                    <p:nvPicPr>
                      <p:cNvPr id="21" name="オブジェクト 20"/>
                      <p:cNvPicPr/>
                      <p:nvPr/>
                    </p:nvPicPr>
                    <p:blipFill>
                      <a:blip r:embed="rId9"/>
                      <a:stretch>
                        <a:fillRect/>
                      </a:stretch>
                    </p:blipFill>
                    <p:spPr>
                      <a:xfrm>
                        <a:off x="966788" y="3632200"/>
                        <a:ext cx="6700837" cy="2441575"/>
                      </a:xfrm>
                      <a:prstGeom prst="rect">
                        <a:avLst/>
                      </a:prstGeom>
                    </p:spPr>
                  </p:pic>
                </p:oleObj>
              </mc:Fallback>
            </mc:AlternateContent>
          </a:graphicData>
        </a:graphic>
      </p:graphicFrame>
      <p:pic>
        <p:nvPicPr>
          <p:cNvPr id="17" name="図 16"/>
          <p:cNvPicPr preferRelativeResize="0">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23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2893</TotalTime>
  <Words>645</Words>
  <Application>Microsoft Office PowerPoint</Application>
  <PresentationFormat>A4 210 x 297 mm</PresentationFormat>
  <Paragraphs>74</Paragraphs>
  <Slides>17</Slides>
  <Notes>17</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7" baseType="lpstr">
      <vt:lpstr>HGP創英角ｺﾞｼｯｸUB</vt:lpstr>
      <vt:lpstr>HG丸ｺﾞｼｯｸM-PRO</vt:lpstr>
      <vt:lpstr>ＭＳ ゴシック</vt:lpstr>
      <vt:lpstr>游ゴシック</vt:lpstr>
      <vt:lpstr>游ゴシック Light</vt:lpstr>
      <vt:lpstr>Arial</vt:lpstr>
      <vt:lpstr>Calibri</vt:lpstr>
      <vt:lpstr>Calibri Light</vt:lpstr>
      <vt:lpstr>Office テーマ</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宮崎　孝平</cp:lastModifiedBy>
  <cp:revision>270</cp:revision>
  <dcterms:created xsi:type="dcterms:W3CDTF">2022-08-12T08:44:08Z</dcterms:created>
  <dcterms:modified xsi:type="dcterms:W3CDTF">2024-02-22T05:23:25Z</dcterms:modified>
</cp:coreProperties>
</file>